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62" r:id="rId2"/>
    <p:sldId id="263" r:id="rId3"/>
    <p:sldId id="264" r:id="rId4"/>
    <p:sldId id="265" r:id="rId5"/>
    <p:sldId id="266" r:id="rId6"/>
    <p:sldId id="271" r:id="rId7"/>
    <p:sldId id="301" r:id="rId8"/>
    <p:sldId id="302" r:id="rId9"/>
    <p:sldId id="297" r:id="rId10"/>
    <p:sldId id="258" r:id="rId11"/>
    <p:sldId id="270" r:id="rId12"/>
    <p:sldId id="259" r:id="rId13"/>
    <p:sldId id="273" r:id="rId14"/>
    <p:sldId id="298" r:id="rId15"/>
    <p:sldId id="274" r:id="rId16"/>
    <p:sldId id="260" r:id="rId17"/>
    <p:sldId id="261" r:id="rId18"/>
    <p:sldId id="267" r:id="rId19"/>
    <p:sldId id="268" r:id="rId20"/>
    <p:sldId id="269" r:id="rId21"/>
    <p:sldId id="294" r:id="rId22"/>
    <p:sldId id="295" r:id="rId23"/>
    <p:sldId id="303" r:id="rId24"/>
    <p:sldId id="287" r:id="rId25"/>
    <p:sldId id="275" r:id="rId26"/>
    <p:sldId id="276" r:id="rId27"/>
    <p:sldId id="278" r:id="rId28"/>
    <p:sldId id="279" r:id="rId29"/>
    <p:sldId id="280" r:id="rId30"/>
    <p:sldId id="282" r:id="rId31"/>
    <p:sldId id="281" r:id="rId32"/>
    <p:sldId id="283" r:id="rId33"/>
    <p:sldId id="284" r:id="rId34"/>
    <p:sldId id="288" r:id="rId35"/>
    <p:sldId id="289" r:id="rId36"/>
    <p:sldId id="299" r:id="rId37"/>
    <p:sldId id="300" r:id="rId38"/>
    <p:sldId id="291" r:id="rId39"/>
    <p:sldId id="290" r:id="rId40"/>
    <p:sldId id="292" r:id="rId41"/>
  </p:sldIdLst>
  <p:sldSz cx="12192000" cy="6858000"/>
  <p:notesSz cx="6858000" cy="9144000"/>
  <p:defaultTextStyle>
    <a:defPPr>
      <a:defRPr lang="en-US"/>
    </a:defPPr>
    <a:lvl1pPr marL="0" algn="l" defTabSz="914331" rtl="0" eaLnBrk="1" latinLnBrk="0" hangingPunct="1">
      <a:defRPr sz="1799" kern="1200">
        <a:solidFill>
          <a:schemeClr val="tx1"/>
        </a:solidFill>
        <a:latin typeface="+mn-lt"/>
        <a:ea typeface="+mn-ea"/>
        <a:cs typeface="+mn-cs"/>
      </a:defRPr>
    </a:lvl1pPr>
    <a:lvl2pPr marL="457165" algn="l" defTabSz="914331" rtl="0" eaLnBrk="1" latinLnBrk="0" hangingPunct="1">
      <a:defRPr sz="1799" kern="1200">
        <a:solidFill>
          <a:schemeClr val="tx1"/>
        </a:solidFill>
        <a:latin typeface="+mn-lt"/>
        <a:ea typeface="+mn-ea"/>
        <a:cs typeface="+mn-cs"/>
      </a:defRPr>
    </a:lvl2pPr>
    <a:lvl3pPr marL="914331" algn="l" defTabSz="914331" rtl="0" eaLnBrk="1" latinLnBrk="0" hangingPunct="1">
      <a:defRPr sz="1799" kern="1200">
        <a:solidFill>
          <a:schemeClr val="tx1"/>
        </a:solidFill>
        <a:latin typeface="+mn-lt"/>
        <a:ea typeface="+mn-ea"/>
        <a:cs typeface="+mn-cs"/>
      </a:defRPr>
    </a:lvl3pPr>
    <a:lvl4pPr marL="1371495" algn="l" defTabSz="914331" rtl="0" eaLnBrk="1" latinLnBrk="0" hangingPunct="1">
      <a:defRPr sz="1799" kern="1200">
        <a:solidFill>
          <a:schemeClr val="tx1"/>
        </a:solidFill>
        <a:latin typeface="+mn-lt"/>
        <a:ea typeface="+mn-ea"/>
        <a:cs typeface="+mn-cs"/>
      </a:defRPr>
    </a:lvl4pPr>
    <a:lvl5pPr marL="1828660" algn="l" defTabSz="914331" rtl="0" eaLnBrk="1" latinLnBrk="0" hangingPunct="1">
      <a:defRPr sz="1799" kern="1200">
        <a:solidFill>
          <a:schemeClr val="tx1"/>
        </a:solidFill>
        <a:latin typeface="+mn-lt"/>
        <a:ea typeface="+mn-ea"/>
        <a:cs typeface="+mn-cs"/>
      </a:defRPr>
    </a:lvl5pPr>
    <a:lvl6pPr marL="2285826" algn="l" defTabSz="914331" rtl="0" eaLnBrk="1" latinLnBrk="0" hangingPunct="1">
      <a:defRPr sz="1799" kern="1200">
        <a:solidFill>
          <a:schemeClr val="tx1"/>
        </a:solidFill>
        <a:latin typeface="+mn-lt"/>
        <a:ea typeface="+mn-ea"/>
        <a:cs typeface="+mn-cs"/>
      </a:defRPr>
    </a:lvl6pPr>
    <a:lvl7pPr marL="2742990" algn="l" defTabSz="914331" rtl="0" eaLnBrk="1" latinLnBrk="0" hangingPunct="1">
      <a:defRPr sz="1799" kern="1200">
        <a:solidFill>
          <a:schemeClr val="tx1"/>
        </a:solidFill>
        <a:latin typeface="+mn-lt"/>
        <a:ea typeface="+mn-ea"/>
        <a:cs typeface="+mn-cs"/>
      </a:defRPr>
    </a:lvl7pPr>
    <a:lvl8pPr marL="3200156" algn="l" defTabSz="914331" rtl="0" eaLnBrk="1" latinLnBrk="0" hangingPunct="1">
      <a:defRPr sz="1799" kern="1200">
        <a:solidFill>
          <a:schemeClr val="tx1"/>
        </a:solidFill>
        <a:latin typeface="+mn-lt"/>
        <a:ea typeface="+mn-ea"/>
        <a:cs typeface="+mn-cs"/>
      </a:defRPr>
    </a:lvl8pPr>
    <a:lvl9pPr marL="3657321" algn="l" defTabSz="914331"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726" userDrawn="1">
          <p15:clr>
            <a:srgbClr val="A4A3A4"/>
          </p15:clr>
        </p15:guide>
        <p15:guide id="3" orient="horz" pos="1752" userDrawn="1">
          <p15:clr>
            <a:srgbClr val="A4A3A4"/>
          </p15:clr>
        </p15:guide>
        <p15:guide id="4"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35" autoAdjust="0"/>
    <p:restoredTop sz="88632" autoAdjust="0"/>
  </p:normalViewPr>
  <p:slideViewPr>
    <p:cSldViewPr snapToGrid="0" showGuides="1">
      <p:cViewPr varScale="1">
        <p:scale>
          <a:sx n="66" d="100"/>
          <a:sy n="66" d="100"/>
        </p:scale>
        <p:origin x="1176" y="66"/>
      </p:cViewPr>
      <p:guideLst>
        <p:guide orient="horz" pos="2160"/>
        <p:guide pos="4726"/>
        <p:guide orient="horz" pos="1752"/>
        <p:guide pos="3840"/>
      </p:guideLst>
    </p:cSldViewPr>
  </p:slideViewPr>
  <p:notesTextViewPr>
    <p:cViewPr>
      <p:scale>
        <a:sx n="1" d="1"/>
        <a:sy n="1" d="1"/>
      </p:scale>
      <p:origin x="0" y="0"/>
    </p:cViewPr>
  </p:notesTextViewPr>
  <p:notesViewPr>
    <p:cSldViewPr snapToGrid="0">
      <p:cViewPr>
        <p:scale>
          <a:sx n="100" d="100"/>
          <a:sy n="100" d="100"/>
        </p:scale>
        <p:origin x="-1890" y="1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image" Target="../media/image48.jpg"/></Relationships>
</file>

<file path=ppt/diagrams/_rels/data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image" Target="../media/image50.jpg"/></Relationships>
</file>

<file path=ppt/diagrams/_rels/data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image" Target="../media/image52.jpg"/></Relationships>
</file>

<file path=ppt/diagrams/_rels/drawing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image" Target="../media/image48.jpg"/></Relationships>
</file>

<file path=ppt/diagrams/_rels/drawing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image" Target="../media/image50.jpg"/></Relationships>
</file>

<file path=ppt/diagrams/_rels/drawing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image" Target="../media/image5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FEB8F-6BD8-4E7C-9780-20682FCE5597}" type="doc">
      <dgm:prSet loTypeId="urn:microsoft.com/office/officeart/2005/8/layout/pList1" loCatId="list" qsTypeId="urn:microsoft.com/office/officeart/2005/8/quickstyle/simple1" qsCatId="simple" csTypeId="urn:microsoft.com/office/officeart/2005/8/colors/accent1_2" csCatId="accent1" phldr="1"/>
      <dgm:spPr/>
    </dgm:pt>
    <dgm:pt modelId="{F2C0F903-2E8B-40C2-BCB1-F090A9A8FAC0}">
      <dgm:prSet phldrT="[Text]"/>
      <dgm:spPr/>
      <dgm:t>
        <a:bodyPr/>
        <a:lstStyle/>
        <a:p>
          <a:endParaRPr lang="en-US" dirty="0"/>
        </a:p>
      </dgm:t>
    </dgm:pt>
    <dgm:pt modelId="{BBECCFB3-D36E-48AF-B1AE-92DFFFAF942C}" type="parTrans" cxnId="{9728A718-BA5D-4340-B53C-7AD9962E8F94}">
      <dgm:prSet/>
      <dgm:spPr/>
      <dgm:t>
        <a:bodyPr/>
        <a:lstStyle/>
        <a:p>
          <a:endParaRPr lang="en-US"/>
        </a:p>
      </dgm:t>
    </dgm:pt>
    <dgm:pt modelId="{B7100232-5B49-4322-AB17-EA134A3A8B8E}" type="sibTrans" cxnId="{9728A718-BA5D-4340-B53C-7AD9962E8F94}">
      <dgm:prSet/>
      <dgm:spPr/>
      <dgm:t>
        <a:bodyPr/>
        <a:lstStyle/>
        <a:p>
          <a:endParaRPr lang="en-US"/>
        </a:p>
      </dgm:t>
    </dgm:pt>
    <dgm:pt modelId="{E2406715-D2BA-4AB8-A818-E61BB72ECDFB}">
      <dgm:prSet phldrT="[Text]"/>
      <dgm:spPr/>
      <dgm:t>
        <a:bodyPr/>
        <a:lstStyle/>
        <a:p>
          <a:endParaRPr lang="en-US" dirty="0"/>
        </a:p>
      </dgm:t>
    </dgm:pt>
    <dgm:pt modelId="{5F8C9DFF-8645-4186-8651-1398EBB9677B}" type="parTrans" cxnId="{112A324F-722D-495F-9EBE-82B2A8746D3E}">
      <dgm:prSet/>
      <dgm:spPr/>
      <dgm:t>
        <a:bodyPr/>
        <a:lstStyle/>
        <a:p>
          <a:endParaRPr lang="en-US"/>
        </a:p>
      </dgm:t>
    </dgm:pt>
    <dgm:pt modelId="{5680C45C-D9DF-4A7F-8188-74AA579C368D}" type="sibTrans" cxnId="{112A324F-722D-495F-9EBE-82B2A8746D3E}">
      <dgm:prSet/>
      <dgm:spPr/>
      <dgm:t>
        <a:bodyPr/>
        <a:lstStyle/>
        <a:p>
          <a:endParaRPr lang="en-US"/>
        </a:p>
      </dgm:t>
    </dgm:pt>
    <dgm:pt modelId="{96FC4F85-80E3-422E-82E4-318C1A18E9CE}" type="pres">
      <dgm:prSet presAssocID="{C2CFEB8F-6BD8-4E7C-9780-20682FCE5597}" presName="Name0" presStyleCnt="0">
        <dgm:presLayoutVars>
          <dgm:dir/>
          <dgm:resizeHandles val="exact"/>
        </dgm:presLayoutVars>
      </dgm:prSet>
      <dgm:spPr/>
    </dgm:pt>
    <dgm:pt modelId="{922AE6E2-54FA-472B-84EF-5D7E224796F0}" type="pres">
      <dgm:prSet presAssocID="{F2C0F903-2E8B-40C2-BCB1-F090A9A8FAC0}" presName="compNode" presStyleCnt="0"/>
      <dgm:spPr/>
    </dgm:pt>
    <dgm:pt modelId="{30F56BC5-56F5-4BB9-82C2-B7E2B66FA58F}" type="pres">
      <dgm:prSet presAssocID="{F2C0F903-2E8B-40C2-BCB1-F090A9A8FAC0}"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001BB900-87BF-40DA-BC8C-47557C414563}" type="pres">
      <dgm:prSet presAssocID="{F2C0F903-2E8B-40C2-BCB1-F090A9A8FAC0}" presName="textRect" presStyleLbl="revTx" presStyleIdx="0" presStyleCnt="2" custScaleY="11332" custLinFactNeighborX="-1610" custLinFactNeighborY="21697">
        <dgm:presLayoutVars>
          <dgm:bulletEnabled val="1"/>
        </dgm:presLayoutVars>
      </dgm:prSet>
      <dgm:spPr/>
      <dgm:t>
        <a:bodyPr/>
        <a:lstStyle/>
        <a:p>
          <a:endParaRPr lang="en-US"/>
        </a:p>
      </dgm:t>
    </dgm:pt>
    <dgm:pt modelId="{20CD0E46-F721-44C8-A770-2A5656A2AEFC}" type="pres">
      <dgm:prSet presAssocID="{B7100232-5B49-4322-AB17-EA134A3A8B8E}" presName="sibTrans" presStyleLbl="sibTrans2D1" presStyleIdx="0" presStyleCnt="0"/>
      <dgm:spPr/>
      <dgm:t>
        <a:bodyPr/>
        <a:lstStyle/>
        <a:p>
          <a:endParaRPr lang="en-US"/>
        </a:p>
      </dgm:t>
    </dgm:pt>
    <dgm:pt modelId="{044EC5B9-BDB1-498A-950F-F9EDF87C71F1}" type="pres">
      <dgm:prSet presAssocID="{E2406715-D2BA-4AB8-A818-E61BB72ECDFB}" presName="compNode" presStyleCnt="0"/>
      <dgm:spPr/>
    </dgm:pt>
    <dgm:pt modelId="{40AB52A9-D96E-4EC4-8BCD-09E1977B675E}" type="pres">
      <dgm:prSet presAssocID="{E2406715-D2BA-4AB8-A818-E61BB72ECDFB}" presName="pictRect" presStyleLbl="node1" presStyleIdx="1" presStyleCnt="2" custLinFactNeighborX="-2060" custLinFactNeighborY="2317"/>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2A4EAE1C-C939-4AE4-AA1D-8CE6A8E1CCCC}" type="pres">
      <dgm:prSet presAssocID="{E2406715-D2BA-4AB8-A818-E61BB72ECDFB}" presName="textRect" presStyleLbl="revTx" presStyleIdx="1" presStyleCnt="2" custScaleY="20310">
        <dgm:presLayoutVars>
          <dgm:bulletEnabled val="1"/>
        </dgm:presLayoutVars>
      </dgm:prSet>
      <dgm:spPr/>
      <dgm:t>
        <a:bodyPr/>
        <a:lstStyle/>
        <a:p>
          <a:endParaRPr lang="en-US"/>
        </a:p>
      </dgm:t>
    </dgm:pt>
  </dgm:ptLst>
  <dgm:cxnLst>
    <dgm:cxn modelId="{6ED946F6-B4CD-4E3D-84FC-2AF50B00D16F}" type="presOf" srcId="{E2406715-D2BA-4AB8-A818-E61BB72ECDFB}" destId="{2A4EAE1C-C939-4AE4-AA1D-8CE6A8E1CCCC}" srcOrd="0" destOrd="0" presId="urn:microsoft.com/office/officeart/2005/8/layout/pList1"/>
    <dgm:cxn modelId="{112A324F-722D-495F-9EBE-82B2A8746D3E}" srcId="{C2CFEB8F-6BD8-4E7C-9780-20682FCE5597}" destId="{E2406715-D2BA-4AB8-A818-E61BB72ECDFB}" srcOrd="1" destOrd="0" parTransId="{5F8C9DFF-8645-4186-8651-1398EBB9677B}" sibTransId="{5680C45C-D9DF-4A7F-8188-74AA579C368D}"/>
    <dgm:cxn modelId="{9728A718-BA5D-4340-B53C-7AD9962E8F94}" srcId="{C2CFEB8F-6BD8-4E7C-9780-20682FCE5597}" destId="{F2C0F903-2E8B-40C2-BCB1-F090A9A8FAC0}" srcOrd="0" destOrd="0" parTransId="{BBECCFB3-D36E-48AF-B1AE-92DFFFAF942C}" sibTransId="{B7100232-5B49-4322-AB17-EA134A3A8B8E}"/>
    <dgm:cxn modelId="{1748791E-22A6-47CD-9113-E69193A5200B}" type="presOf" srcId="{F2C0F903-2E8B-40C2-BCB1-F090A9A8FAC0}" destId="{001BB900-87BF-40DA-BC8C-47557C414563}" srcOrd="0" destOrd="0" presId="urn:microsoft.com/office/officeart/2005/8/layout/pList1"/>
    <dgm:cxn modelId="{1FA99F86-D59B-493F-BFE1-A80E60C89CA2}" type="presOf" srcId="{B7100232-5B49-4322-AB17-EA134A3A8B8E}" destId="{20CD0E46-F721-44C8-A770-2A5656A2AEFC}" srcOrd="0" destOrd="0" presId="urn:microsoft.com/office/officeart/2005/8/layout/pList1"/>
    <dgm:cxn modelId="{2BD1D93B-411B-43B4-9C6C-0231FBC780A5}" type="presOf" srcId="{C2CFEB8F-6BD8-4E7C-9780-20682FCE5597}" destId="{96FC4F85-80E3-422E-82E4-318C1A18E9CE}" srcOrd="0" destOrd="0" presId="urn:microsoft.com/office/officeart/2005/8/layout/pList1"/>
    <dgm:cxn modelId="{B28B5552-335B-4C22-B6A7-0C70A221439A}" type="presParOf" srcId="{96FC4F85-80E3-422E-82E4-318C1A18E9CE}" destId="{922AE6E2-54FA-472B-84EF-5D7E224796F0}" srcOrd="0" destOrd="0" presId="urn:microsoft.com/office/officeart/2005/8/layout/pList1"/>
    <dgm:cxn modelId="{B4E673D4-B3FF-4A7F-9663-9BDF83674A94}" type="presParOf" srcId="{922AE6E2-54FA-472B-84EF-5D7E224796F0}" destId="{30F56BC5-56F5-4BB9-82C2-B7E2B66FA58F}" srcOrd="0" destOrd="0" presId="urn:microsoft.com/office/officeart/2005/8/layout/pList1"/>
    <dgm:cxn modelId="{32B05285-864E-466A-9A3D-4269D0E237DA}" type="presParOf" srcId="{922AE6E2-54FA-472B-84EF-5D7E224796F0}" destId="{001BB900-87BF-40DA-BC8C-47557C414563}" srcOrd="1" destOrd="0" presId="urn:microsoft.com/office/officeart/2005/8/layout/pList1"/>
    <dgm:cxn modelId="{2AE8CD15-E7EC-4293-B74D-00FD60EAD4E4}" type="presParOf" srcId="{96FC4F85-80E3-422E-82E4-318C1A18E9CE}" destId="{20CD0E46-F721-44C8-A770-2A5656A2AEFC}" srcOrd="1" destOrd="0" presId="urn:microsoft.com/office/officeart/2005/8/layout/pList1"/>
    <dgm:cxn modelId="{CE0C25C7-A494-4F97-B2BF-A88F55CBE2EC}" type="presParOf" srcId="{96FC4F85-80E3-422E-82E4-318C1A18E9CE}" destId="{044EC5B9-BDB1-498A-950F-F9EDF87C71F1}" srcOrd="2" destOrd="0" presId="urn:microsoft.com/office/officeart/2005/8/layout/pList1"/>
    <dgm:cxn modelId="{D6A6E305-2155-4010-AEFD-4400F718A100}" type="presParOf" srcId="{044EC5B9-BDB1-498A-950F-F9EDF87C71F1}" destId="{40AB52A9-D96E-4EC4-8BCD-09E1977B675E}" srcOrd="0" destOrd="0" presId="urn:microsoft.com/office/officeart/2005/8/layout/pList1"/>
    <dgm:cxn modelId="{85F07D4D-DD5A-485B-949A-3788F618F607}" type="presParOf" srcId="{044EC5B9-BDB1-498A-950F-F9EDF87C71F1}" destId="{2A4EAE1C-C939-4AE4-AA1D-8CE6A8E1CCC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865794-E415-40FF-9D2D-E36612D2F00F}" type="doc">
      <dgm:prSet loTypeId="urn:microsoft.com/office/officeart/2005/8/layout/pList1" loCatId="list" qsTypeId="urn:microsoft.com/office/officeart/2005/8/quickstyle/simple1" qsCatId="simple" csTypeId="urn:microsoft.com/office/officeart/2005/8/colors/accent1_2" csCatId="accent1" phldr="1"/>
      <dgm:spPr/>
    </dgm:pt>
    <dgm:pt modelId="{2D5F6734-D0C7-4315-82AC-4B1420DA374C}">
      <dgm:prSet phldrT="[Text]"/>
      <dgm:spPr/>
      <dgm:t>
        <a:bodyPr/>
        <a:lstStyle/>
        <a:p>
          <a:endParaRPr lang="en-US" dirty="0"/>
        </a:p>
      </dgm:t>
    </dgm:pt>
    <dgm:pt modelId="{F0ACADAA-28D5-4A99-AF18-4F996975B786}" type="parTrans" cxnId="{BBAF20F7-A0E0-4597-B913-14D2D5CF01F8}">
      <dgm:prSet/>
      <dgm:spPr/>
      <dgm:t>
        <a:bodyPr/>
        <a:lstStyle/>
        <a:p>
          <a:endParaRPr lang="en-US"/>
        </a:p>
      </dgm:t>
    </dgm:pt>
    <dgm:pt modelId="{F2D6142F-9671-4ADB-97BB-5000C056DF0A}" type="sibTrans" cxnId="{BBAF20F7-A0E0-4597-B913-14D2D5CF01F8}">
      <dgm:prSet/>
      <dgm:spPr/>
      <dgm:t>
        <a:bodyPr/>
        <a:lstStyle/>
        <a:p>
          <a:endParaRPr lang="en-US"/>
        </a:p>
      </dgm:t>
    </dgm:pt>
    <dgm:pt modelId="{399ED553-DA9C-4765-A3C4-EC55C84629A4}">
      <dgm:prSet phldrT="[Text]"/>
      <dgm:spPr/>
      <dgm:t>
        <a:bodyPr/>
        <a:lstStyle/>
        <a:p>
          <a:endParaRPr lang="en-US" dirty="0"/>
        </a:p>
      </dgm:t>
    </dgm:pt>
    <dgm:pt modelId="{56F4E378-D069-477E-9420-57369DA33DD4}" type="parTrans" cxnId="{8C3458EC-950E-46D6-9993-8478B738B79D}">
      <dgm:prSet/>
      <dgm:spPr/>
      <dgm:t>
        <a:bodyPr/>
        <a:lstStyle/>
        <a:p>
          <a:endParaRPr lang="en-US"/>
        </a:p>
      </dgm:t>
    </dgm:pt>
    <dgm:pt modelId="{E1296FA2-85B2-46D2-A4A0-EA3190CA3151}" type="sibTrans" cxnId="{8C3458EC-950E-46D6-9993-8478B738B79D}">
      <dgm:prSet/>
      <dgm:spPr/>
      <dgm:t>
        <a:bodyPr/>
        <a:lstStyle/>
        <a:p>
          <a:endParaRPr lang="en-US"/>
        </a:p>
      </dgm:t>
    </dgm:pt>
    <dgm:pt modelId="{476C56C0-AD0A-45CE-8D74-F01D0D3DC55B}" type="pres">
      <dgm:prSet presAssocID="{C9865794-E415-40FF-9D2D-E36612D2F00F}" presName="Name0" presStyleCnt="0">
        <dgm:presLayoutVars>
          <dgm:dir/>
          <dgm:resizeHandles val="exact"/>
        </dgm:presLayoutVars>
      </dgm:prSet>
      <dgm:spPr/>
    </dgm:pt>
    <dgm:pt modelId="{C6D8AB72-2C5E-4D57-BC73-95F6041CCAB8}" type="pres">
      <dgm:prSet presAssocID="{2D5F6734-D0C7-4315-82AC-4B1420DA374C}" presName="compNode" presStyleCnt="0"/>
      <dgm:spPr/>
    </dgm:pt>
    <dgm:pt modelId="{E7ACF737-439B-478D-AF63-B4BC2AF08659}" type="pres">
      <dgm:prSet presAssocID="{2D5F6734-D0C7-4315-82AC-4B1420DA374C}" presName="pictRect" presStyleLbl="node1" presStyleIdx="0" presStyleCnt="2" custScaleX="100084" custScaleY="112509" custLinFactNeighborX="1995"/>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D5C55A47-46E7-4034-A4B4-60A5BC1EEDC0}" type="pres">
      <dgm:prSet presAssocID="{2D5F6734-D0C7-4315-82AC-4B1420DA374C}" presName="textRect" presStyleLbl="revTx" presStyleIdx="0" presStyleCnt="2" custScaleY="24861" custLinFactNeighborX="-512" custLinFactNeighborY="17945">
        <dgm:presLayoutVars>
          <dgm:bulletEnabled val="1"/>
        </dgm:presLayoutVars>
      </dgm:prSet>
      <dgm:spPr/>
      <dgm:t>
        <a:bodyPr/>
        <a:lstStyle/>
        <a:p>
          <a:endParaRPr lang="en-US"/>
        </a:p>
      </dgm:t>
    </dgm:pt>
    <dgm:pt modelId="{5BDFCE8C-5F3E-444D-9A8C-FECD5997A933}" type="pres">
      <dgm:prSet presAssocID="{F2D6142F-9671-4ADB-97BB-5000C056DF0A}" presName="sibTrans" presStyleLbl="sibTrans2D1" presStyleIdx="0" presStyleCnt="0"/>
      <dgm:spPr/>
      <dgm:t>
        <a:bodyPr/>
        <a:lstStyle/>
        <a:p>
          <a:endParaRPr lang="en-US"/>
        </a:p>
      </dgm:t>
    </dgm:pt>
    <dgm:pt modelId="{06F904CF-A3DC-43C8-A7F3-CAC671B4A2FB}" type="pres">
      <dgm:prSet presAssocID="{399ED553-DA9C-4765-A3C4-EC55C84629A4}" presName="compNode" presStyleCnt="0"/>
      <dgm:spPr/>
    </dgm:pt>
    <dgm:pt modelId="{EB2BA38B-CA3F-4915-827E-F41676B40B41}" type="pres">
      <dgm:prSet presAssocID="{399ED553-DA9C-4765-A3C4-EC55C84629A4}" presName="pictRect" presStyleLbl="node1" presStyleIdx="1" presStyleCnt="2" custScaleX="101196" custScaleY="115048"/>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BE0D5CCC-CC58-4138-9B78-DA75110150E4}" type="pres">
      <dgm:prSet presAssocID="{399ED553-DA9C-4765-A3C4-EC55C84629A4}" presName="textRect" presStyleLbl="revTx" presStyleIdx="1" presStyleCnt="2" custScaleY="24061">
        <dgm:presLayoutVars>
          <dgm:bulletEnabled val="1"/>
        </dgm:presLayoutVars>
      </dgm:prSet>
      <dgm:spPr/>
      <dgm:t>
        <a:bodyPr/>
        <a:lstStyle/>
        <a:p>
          <a:endParaRPr lang="en-US"/>
        </a:p>
      </dgm:t>
    </dgm:pt>
  </dgm:ptLst>
  <dgm:cxnLst>
    <dgm:cxn modelId="{C61C4955-9F9C-46D4-8A4A-B974ADABD388}" type="presOf" srcId="{399ED553-DA9C-4765-A3C4-EC55C84629A4}" destId="{BE0D5CCC-CC58-4138-9B78-DA75110150E4}" srcOrd="0" destOrd="0" presId="urn:microsoft.com/office/officeart/2005/8/layout/pList1"/>
    <dgm:cxn modelId="{F33D6E57-469D-4000-9BE4-77DE3D28E62E}" type="presOf" srcId="{C9865794-E415-40FF-9D2D-E36612D2F00F}" destId="{476C56C0-AD0A-45CE-8D74-F01D0D3DC55B}" srcOrd="0" destOrd="0" presId="urn:microsoft.com/office/officeart/2005/8/layout/pList1"/>
    <dgm:cxn modelId="{8C3458EC-950E-46D6-9993-8478B738B79D}" srcId="{C9865794-E415-40FF-9D2D-E36612D2F00F}" destId="{399ED553-DA9C-4765-A3C4-EC55C84629A4}" srcOrd="1" destOrd="0" parTransId="{56F4E378-D069-477E-9420-57369DA33DD4}" sibTransId="{E1296FA2-85B2-46D2-A4A0-EA3190CA3151}"/>
    <dgm:cxn modelId="{3189692D-771C-4BCF-A49B-8500AC43D045}" type="presOf" srcId="{2D5F6734-D0C7-4315-82AC-4B1420DA374C}" destId="{D5C55A47-46E7-4034-A4B4-60A5BC1EEDC0}" srcOrd="0" destOrd="0" presId="urn:microsoft.com/office/officeart/2005/8/layout/pList1"/>
    <dgm:cxn modelId="{6BE6DE1E-95E3-4954-9804-178285B0551B}" type="presOf" srcId="{F2D6142F-9671-4ADB-97BB-5000C056DF0A}" destId="{5BDFCE8C-5F3E-444D-9A8C-FECD5997A933}" srcOrd="0" destOrd="0" presId="urn:microsoft.com/office/officeart/2005/8/layout/pList1"/>
    <dgm:cxn modelId="{BBAF20F7-A0E0-4597-B913-14D2D5CF01F8}" srcId="{C9865794-E415-40FF-9D2D-E36612D2F00F}" destId="{2D5F6734-D0C7-4315-82AC-4B1420DA374C}" srcOrd="0" destOrd="0" parTransId="{F0ACADAA-28D5-4A99-AF18-4F996975B786}" sibTransId="{F2D6142F-9671-4ADB-97BB-5000C056DF0A}"/>
    <dgm:cxn modelId="{18B71985-DE0F-4120-9107-5248AF1EDB8E}" type="presParOf" srcId="{476C56C0-AD0A-45CE-8D74-F01D0D3DC55B}" destId="{C6D8AB72-2C5E-4D57-BC73-95F6041CCAB8}" srcOrd="0" destOrd="0" presId="urn:microsoft.com/office/officeart/2005/8/layout/pList1"/>
    <dgm:cxn modelId="{A76E569C-6D9E-450D-A852-7294204563E3}" type="presParOf" srcId="{C6D8AB72-2C5E-4D57-BC73-95F6041CCAB8}" destId="{E7ACF737-439B-478D-AF63-B4BC2AF08659}" srcOrd="0" destOrd="0" presId="urn:microsoft.com/office/officeart/2005/8/layout/pList1"/>
    <dgm:cxn modelId="{BFE644EA-7C1D-4AC8-AF60-F216335266B1}" type="presParOf" srcId="{C6D8AB72-2C5E-4D57-BC73-95F6041CCAB8}" destId="{D5C55A47-46E7-4034-A4B4-60A5BC1EEDC0}" srcOrd="1" destOrd="0" presId="urn:microsoft.com/office/officeart/2005/8/layout/pList1"/>
    <dgm:cxn modelId="{C93BF47C-66E7-4474-BD5C-4D7DE93DEBFA}" type="presParOf" srcId="{476C56C0-AD0A-45CE-8D74-F01D0D3DC55B}" destId="{5BDFCE8C-5F3E-444D-9A8C-FECD5997A933}" srcOrd="1" destOrd="0" presId="urn:microsoft.com/office/officeart/2005/8/layout/pList1"/>
    <dgm:cxn modelId="{8CADA8FF-27EC-4B11-96DF-E2CEF8C43DED}" type="presParOf" srcId="{476C56C0-AD0A-45CE-8D74-F01D0D3DC55B}" destId="{06F904CF-A3DC-43C8-A7F3-CAC671B4A2FB}" srcOrd="2" destOrd="0" presId="urn:microsoft.com/office/officeart/2005/8/layout/pList1"/>
    <dgm:cxn modelId="{04D9D374-8741-433C-AB2B-357780005103}" type="presParOf" srcId="{06F904CF-A3DC-43C8-A7F3-CAC671B4A2FB}" destId="{EB2BA38B-CA3F-4915-827E-F41676B40B41}" srcOrd="0" destOrd="0" presId="urn:microsoft.com/office/officeart/2005/8/layout/pList1"/>
    <dgm:cxn modelId="{7FBA9A22-67D0-45C8-BE95-DE64C5295DE6}" type="presParOf" srcId="{06F904CF-A3DC-43C8-A7F3-CAC671B4A2FB}" destId="{BE0D5CCC-CC58-4138-9B78-DA75110150E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8B1EFA-3F65-4173-B382-EA670352DED3}" type="doc">
      <dgm:prSet loTypeId="urn:microsoft.com/office/officeart/2005/8/layout/pList1" loCatId="list" qsTypeId="urn:microsoft.com/office/officeart/2005/8/quickstyle/simple1" qsCatId="simple" csTypeId="urn:microsoft.com/office/officeart/2005/8/colors/accent1_2" csCatId="accent1" phldr="1"/>
      <dgm:spPr/>
    </dgm:pt>
    <dgm:pt modelId="{71600C64-DA72-4E06-9B43-E73336AF71EA}">
      <dgm:prSet phldrT="[Text]"/>
      <dgm:spPr/>
      <dgm:t>
        <a:bodyPr/>
        <a:lstStyle/>
        <a:p>
          <a:endParaRPr lang="en-US" dirty="0"/>
        </a:p>
      </dgm:t>
    </dgm:pt>
    <dgm:pt modelId="{F7E34FB7-CA5A-4DDC-AA0A-8D4127D1CEF2}" type="parTrans" cxnId="{00943909-D449-4CBB-B46B-3D1048D7D131}">
      <dgm:prSet/>
      <dgm:spPr/>
      <dgm:t>
        <a:bodyPr/>
        <a:lstStyle/>
        <a:p>
          <a:endParaRPr lang="en-US"/>
        </a:p>
      </dgm:t>
    </dgm:pt>
    <dgm:pt modelId="{845320D1-539A-4B0F-9063-DAF11F0BF4CF}" type="sibTrans" cxnId="{00943909-D449-4CBB-B46B-3D1048D7D131}">
      <dgm:prSet/>
      <dgm:spPr/>
      <dgm:t>
        <a:bodyPr/>
        <a:lstStyle/>
        <a:p>
          <a:endParaRPr lang="en-US"/>
        </a:p>
      </dgm:t>
    </dgm:pt>
    <dgm:pt modelId="{328D4AFC-548D-40B9-8DC3-EC9A2831CA13}">
      <dgm:prSet phldrT="[Text]"/>
      <dgm:spPr/>
      <dgm:t>
        <a:bodyPr/>
        <a:lstStyle/>
        <a:p>
          <a:endParaRPr lang="en-US" dirty="0"/>
        </a:p>
      </dgm:t>
    </dgm:pt>
    <dgm:pt modelId="{14FFF9D9-697E-4075-B382-FAF2AC26E3D1}" type="parTrans" cxnId="{8CD97E1A-1E0B-4238-B3ED-3A0821AB0A7E}">
      <dgm:prSet/>
      <dgm:spPr/>
      <dgm:t>
        <a:bodyPr/>
        <a:lstStyle/>
        <a:p>
          <a:endParaRPr lang="en-US"/>
        </a:p>
      </dgm:t>
    </dgm:pt>
    <dgm:pt modelId="{9E291380-6D74-401A-9440-745224AB70D7}" type="sibTrans" cxnId="{8CD97E1A-1E0B-4238-B3ED-3A0821AB0A7E}">
      <dgm:prSet/>
      <dgm:spPr/>
      <dgm:t>
        <a:bodyPr/>
        <a:lstStyle/>
        <a:p>
          <a:endParaRPr lang="en-US"/>
        </a:p>
      </dgm:t>
    </dgm:pt>
    <dgm:pt modelId="{FA452CBA-D788-4ED7-8449-951FCCD4D35A}" type="pres">
      <dgm:prSet presAssocID="{EA8B1EFA-3F65-4173-B382-EA670352DED3}" presName="Name0" presStyleCnt="0">
        <dgm:presLayoutVars>
          <dgm:dir/>
          <dgm:resizeHandles val="exact"/>
        </dgm:presLayoutVars>
      </dgm:prSet>
      <dgm:spPr/>
    </dgm:pt>
    <dgm:pt modelId="{C3CBBCC0-FB1A-4089-ADBC-7BC5DB2F9973}" type="pres">
      <dgm:prSet presAssocID="{71600C64-DA72-4E06-9B43-E73336AF71EA}" presName="compNode" presStyleCnt="0"/>
      <dgm:spPr/>
    </dgm:pt>
    <dgm:pt modelId="{92AC236E-76A4-43D5-84CE-F22CE56766CC}" type="pres">
      <dgm:prSet presAssocID="{71600C64-DA72-4E06-9B43-E73336AF71EA}" presName="pictRect" presStyleLbl="node1" presStyleIdx="0" presStyleCnt="2" custScaleX="100084" custScaleY="121596" custLinFactNeighborX="2169" custLinFactNeighborY="15693"/>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AD21D6E2-6319-45E7-87FE-DD9E4A86F8B4}" type="pres">
      <dgm:prSet presAssocID="{71600C64-DA72-4E06-9B43-E73336AF71EA}" presName="textRect" presStyleLbl="revTx" presStyleIdx="0" presStyleCnt="2" custScaleY="15260" custLinFactNeighborX="-2779" custLinFactNeighborY="24971">
        <dgm:presLayoutVars>
          <dgm:bulletEnabled val="1"/>
        </dgm:presLayoutVars>
      </dgm:prSet>
      <dgm:spPr/>
      <dgm:t>
        <a:bodyPr/>
        <a:lstStyle/>
        <a:p>
          <a:endParaRPr lang="en-US"/>
        </a:p>
      </dgm:t>
    </dgm:pt>
    <dgm:pt modelId="{08061CBD-D4A0-48B0-9B41-015C49680A22}" type="pres">
      <dgm:prSet presAssocID="{845320D1-539A-4B0F-9063-DAF11F0BF4CF}" presName="sibTrans" presStyleLbl="sibTrans2D1" presStyleIdx="0" presStyleCnt="0"/>
      <dgm:spPr/>
      <dgm:t>
        <a:bodyPr/>
        <a:lstStyle/>
        <a:p>
          <a:endParaRPr lang="en-US"/>
        </a:p>
      </dgm:t>
    </dgm:pt>
    <dgm:pt modelId="{61C8C3CB-0E49-4ADB-B6C1-1D0549FBADDC}" type="pres">
      <dgm:prSet presAssocID="{328D4AFC-548D-40B9-8DC3-EC9A2831CA13}" presName="compNode" presStyleCnt="0"/>
      <dgm:spPr/>
    </dgm:pt>
    <dgm:pt modelId="{625C54BF-C1EB-4404-B028-8C227F32FDE4}" type="pres">
      <dgm:prSet presAssocID="{328D4AFC-548D-40B9-8DC3-EC9A2831CA13}" presName="pictRect" presStyleLbl="node1" presStyleIdx="1" presStyleCnt="2" custScaleX="108243" custScaleY="122741" custLinFactNeighborX="177" custLinFactNeighborY="16052"/>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589A50D3-5214-40D8-84F0-28AEC9770E25}" type="pres">
      <dgm:prSet presAssocID="{328D4AFC-548D-40B9-8DC3-EC9A2831CA13}" presName="textRect" presStyleLbl="revTx" presStyleIdx="1" presStyleCnt="2" custFlipVert="0" custScaleY="20519">
        <dgm:presLayoutVars>
          <dgm:bulletEnabled val="1"/>
        </dgm:presLayoutVars>
      </dgm:prSet>
      <dgm:spPr/>
      <dgm:t>
        <a:bodyPr/>
        <a:lstStyle/>
        <a:p>
          <a:endParaRPr lang="en-US"/>
        </a:p>
      </dgm:t>
    </dgm:pt>
  </dgm:ptLst>
  <dgm:cxnLst>
    <dgm:cxn modelId="{00943909-D449-4CBB-B46B-3D1048D7D131}" srcId="{EA8B1EFA-3F65-4173-B382-EA670352DED3}" destId="{71600C64-DA72-4E06-9B43-E73336AF71EA}" srcOrd="0" destOrd="0" parTransId="{F7E34FB7-CA5A-4DDC-AA0A-8D4127D1CEF2}" sibTransId="{845320D1-539A-4B0F-9063-DAF11F0BF4CF}"/>
    <dgm:cxn modelId="{964C5335-F95F-40E0-A195-9CE86E2900A5}" type="presOf" srcId="{328D4AFC-548D-40B9-8DC3-EC9A2831CA13}" destId="{589A50D3-5214-40D8-84F0-28AEC9770E25}" srcOrd="0" destOrd="0" presId="urn:microsoft.com/office/officeart/2005/8/layout/pList1"/>
    <dgm:cxn modelId="{85CA102A-5700-4E76-BC7E-E7B2918EA06D}" type="presOf" srcId="{71600C64-DA72-4E06-9B43-E73336AF71EA}" destId="{AD21D6E2-6319-45E7-87FE-DD9E4A86F8B4}" srcOrd="0" destOrd="0" presId="urn:microsoft.com/office/officeart/2005/8/layout/pList1"/>
    <dgm:cxn modelId="{A7CE3D47-1EAA-44AB-AF91-E7B970B8AEED}" type="presOf" srcId="{EA8B1EFA-3F65-4173-B382-EA670352DED3}" destId="{FA452CBA-D788-4ED7-8449-951FCCD4D35A}" srcOrd="0" destOrd="0" presId="urn:microsoft.com/office/officeart/2005/8/layout/pList1"/>
    <dgm:cxn modelId="{8CD97E1A-1E0B-4238-B3ED-3A0821AB0A7E}" srcId="{EA8B1EFA-3F65-4173-B382-EA670352DED3}" destId="{328D4AFC-548D-40B9-8DC3-EC9A2831CA13}" srcOrd="1" destOrd="0" parTransId="{14FFF9D9-697E-4075-B382-FAF2AC26E3D1}" sibTransId="{9E291380-6D74-401A-9440-745224AB70D7}"/>
    <dgm:cxn modelId="{53341066-750B-4D22-B8C3-281AFA215799}" type="presOf" srcId="{845320D1-539A-4B0F-9063-DAF11F0BF4CF}" destId="{08061CBD-D4A0-48B0-9B41-015C49680A22}" srcOrd="0" destOrd="0" presId="urn:microsoft.com/office/officeart/2005/8/layout/pList1"/>
    <dgm:cxn modelId="{06CA6C17-8313-44B3-AEF7-63999A64BD63}" type="presParOf" srcId="{FA452CBA-D788-4ED7-8449-951FCCD4D35A}" destId="{C3CBBCC0-FB1A-4089-ADBC-7BC5DB2F9973}" srcOrd="0" destOrd="0" presId="urn:microsoft.com/office/officeart/2005/8/layout/pList1"/>
    <dgm:cxn modelId="{A5FE0765-8AF5-401B-91CD-38E910350DE8}" type="presParOf" srcId="{C3CBBCC0-FB1A-4089-ADBC-7BC5DB2F9973}" destId="{92AC236E-76A4-43D5-84CE-F22CE56766CC}" srcOrd="0" destOrd="0" presId="urn:microsoft.com/office/officeart/2005/8/layout/pList1"/>
    <dgm:cxn modelId="{20B41C83-F275-4130-98EC-91FC6389B5AB}" type="presParOf" srcId="{C3CBBCC0-FB1A-4089-ADBC-7BC5DB2F9973}" destId="{AD21D6E2-6319-45E7-87FE-DD9E4A86F8B4}" srcOrd="1" destOrd="0" presId="urn:microsoft.com/office/officeart/2005/8/layout/pList1"/>
    <dgm:cxn modelId="{E3A974FA-9CCD-4B12-A4D3-DFD0F5FF1F17}" type="presParOf" srcId="{FA452CBA-D788-4ED7-8449-951FCCD4D35A}" destId="{08061CBD-D4A0-48B0-9B41-015C49680A22}" srcOrd="1" destOrd="0" presId="urn:microsoft.com/office/officeart/2005/8/layout/pList1"/>
    <dgm:cxn modelId="{99CECE8A-A191-44D3-B2FE-27CD675ED03A}" type="presParOf" srcId="{FA452CBA-D788-4ED7-8449-951FCCD4D35A}" destId="{61C8C3CB-0E49-4ADB-B6C1-1D0549FBADDC}" srcOrd="2" destOrd="0" presId="urn:microsoft.com/office/officeart/2005/8/layout/pList1"/>
    <dgm:cxn modelId="{C7A43BA9-173C-4219-AD4E-4686C769FA25}" type="presParOf" srcId="{61C8C3CB-0E49-4ADB-B6C1-1D0549FBADDC}" destId="{625C54BF-C1EB-4404-B028-8C227F32FDE4}" srcOrd="0" destOrd="0" presId="urn:microsoft.com/office/officeart/2005/8/layout/pList1"/>
    <dgm:cxn modelId="{9D4F8052-7775-497E-B85B-282F640579BD}" type="presParOf" srcId="{61C8C3CB-0E49-4ADB-B6C1-1D0549FBADDC}" destId="{589A50D3-5214-40D8-84F0-28AEC9770E2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56BC5-56F5-4BB9-82C2-B7E2B66FA58F}">
      <dsp:nvSpPr>
        <dsp:cNvPr id="0" name=""/>
        <dsp:cNvSpPr/>
      </dsp:nvSpPr>
      <dsp:spPr>
        <a:xfrm>
          <a:off x="152762" y="38594"/>
          <a:ext cx="4488773" cy="309276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BB900-87BF-40DA-BC8C-47557C414563}">
      <dsp:nvSpPr>
        <dsp:cNvPr id="0" name=""/>
        <dsp:cNvSpPr/>
      </dsp:nvSpPr>
      <dsp:spPr>
        <a:xfrm>
          <a:off x="80493" y="3908264"/>
          <a:ext cx="4488773" cy="18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0" numCol="1" spcCol="1270" anchor="t" anchorCtr="0">
          <a:noAutofit/>
        </a:bodyPr>
        <a:lstStyle/>
        <a:p>
          <a:pPr lvl="0" algn="ctr" defTabSz="355600">
            <a:lnSpc>
              <a:spcPct val="90000"/>
            </a:lnSpc>
            <a:spcBef>
              <a:spcPct val="0"/>
            </a:spcBef>
            <a:spcAft>
              <a:spcPct val="35000"/>
            </a:spcAft>
          </a:pPr>
          <a:endParaRPr lang="en-US" sz="800" kern="1200" dirty="0"/>
        </a:p>
      </dsp:txBody>
      <dsp:txXfrm>
        <a:off x="80493" y="3908264"/>
        <a:ext cx="4488773" cy="188715"/>
      </dsp:txXfrm>
    </dsp:sp>
    <dsp:sp modelId="{40AB52A9-D96E-4EC4-8BCD-09E1977B675E}">
      <dsp:nvSpPr>
        <dsp:cNvPr id="0" name=""/>
        <dsp:cNvSpPr/>
      </dsp:nvSpPr>
      <dsp:spPr>
        <a:xfrm>
          <a:off x="4998133" y="72875"/>
          <a:ext cx="4488773" cy="309276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EAE1C-C939-4AE4-AA1D-8CE6A8E1CCCC}">
      <dsp:nvSpPr>
        <dsp:cNvPr id="0" name=""/>
        <dsp:cNvSpPr/>
      </dsp:nvSpPr>
      <dsp:spPr>
        <a:xfrm>
          <a:off x="5090601" y="3757533"/>
          <a:ext cx="4488773" cy="33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endParaRPr lang="en-US" sz="1600" kern="1200" dirty="0"/>
        </a:p>
      </dsp:txBody>
      <dsp:txXfrm>
        <a:off x="5090601" y="3757533"/>
        <a:ext cx="4488773" cy="338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CF737-439B-478D-AF63-B4BC2AF08659}">
      <dsp:nvSpPr>
        <dsp:cNvPr id="0" name=""/>
        <dsp:cNvSpPr/>
      </dsp:nvSpPr>
      <dsp:spPr>
        <a:xfrm>
          <a:off x="86265" y="370169"/>
          <a:ext cx="4164376" cy="322546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55A47-46E7-4034-A4B4-60A5BC1EEDC0}">
      <dsp:nvSpPr>
        <dsp:cNvPr id="0" name=""/>
        <dsp:cNvSpPr/>
      </dsp:nvSpPr>
      <dsp:spPr>
        <a:xfrm>
          <a:off x="0" y="4273293"/>
          <a:ext cx="4160881" cy="38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endParaRPr lang="en-US" sz="1800" kern="1200" dirty="0"/>
        </a:p>
      </dsp:txBody>
      <dsp:txXfrm>
        <a:off x="0" y="4273293"/>
        <a:ext cx="4160881" cy="383776"/>
      </dsp:txXfrm>
    </dsp:sp>
    <dsp:sp modelId="{EB2BA38B-CA3F-4915-827E-F41676B40B41}">
      <dsp:nvSpPr>
        <dsp:cNvPr id="0" name=""/>
        <dsp:cNvSpPr/>
      </dsp:nvSpPr>
      <dsp:spPr>
        <a:xfrm>
          <a:off x="4583895" y="355059"/>
          <a:ext cx="4210645" cy="329825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D5CCC-CC58-4138-9B78-DA75110150E4}">
      <dsp:nvSpPr>
        <dsp:cNvPr id="0" name=""/>
        <dsp:cNvSpPr/>
      </dsp:nvSpPr>
      <dsp:spPr>
        <a:xfrm>
          <a:off x="4608777" y="4023738"/>
          <a:ext cx="4160881" cy="371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endParaRPr lang="en-US" sz="1700" kern="1200" dirty="0"/>
        </a:p>
      </dsp:txBody>
      <dsp:txXfrm>
        <a:off x="4608777" y="4023738"/>
        <a:ext cx="4160881" cy="371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C236E-76A4-43D5-84CE-F22CE56766CC}">
      <dsp:nvSpPr>
        <dsp:cNvPr id="0" name=""/>
        <dsp:cNvSpPr/>
      </dsp:nvSpPr>
      <dsp:spPr>
        <a:xfrm>
          <a:off x="456687" y="483435"/>
          <a:ext cx="4197355" cy="351357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6E2-6319-45E7-87FE-DD9E4A86F8B4}">
      <dsp:nvSpPr>
        <dsp:cNvPr id="0" name=""/>
        <dsp:cNvSpPr/>
      </dsp:nvSpPr>
      <dsp:spPr>
        <a:xfrm>
          <a:off x="250938" y="3920760"/>
          <a:ext cx="4193832" cy="237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endParaRPr lang="en-US" sz="1100" kern="1200" dirty="0"/>
        </a:p>
      </dsp:txBody>
      <dsp:txXfrm>
        <a:off x="250938" y="3920760"/>
        <a:ext cx="4193832" cy="237432"/>
      </dsp:txXfrm>
    </dsp:sp>
    <dsp:sp modelId="{625C54BF-C1EB-4404-B028-8C227F32FDE4}">
      <dsp:nvSpPr>
        <dsp:cNvPr id="0" name=""/>
        <dsp:cNvSpPr/>
      </dsp:nvSpPr>
      <dsp:spPr>
        <a:xfrm>
          <a:off x="4990061" y="465081"/>
          <a:ext cx="4539530" cy="3546663"/>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A50D3-5214-40D8-84F0-28AEC9770E25}">
      <dsp:nvSpPr>
        <dsp:cNvPr id="0" name=""/>
        <dsp:cNvSpPr/>
      </dsp:nvSpPr>
      <dsp:spPr>
        <a:xfrm>
          <a:off x="5155487" y="3837684"/>
          <a:ext cx="4193832" cy="31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endParaRPr lang="en-US" sz="1500" kern="1200" dirty="0"/>
        </a:p>
      </dsp:txBody>
      <dsp:txXfrm>
        <a:off x="5155487" y="3837684"/>
        <a:ext cx="4193832" cy="31925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2BECED-47A4-4E2E-B4CE-99995E418C45}" type="datetimeFigureOut">
              <a:rPr lang="en-US" smtClean="0"/>
              <a:t>8/6/2016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D10C58-B505-43F1-9B23-2469041307FE}" type="slidenum">
              <a:rPr lang="en-US" smtClean="0"/>
              <a:t>‹#›</a:t>
            </a:fld>
            <a:endParaRPr lang="en-US"/>
          </a:p>
        </p:txBody>
      </p:sp>
    </p:spTree>
    <p:extLst>
      <p:ext uri="{BB962C8B-B14F-4D97-AF65-F5344CB8AC3E}">
        <p14:creationId xmlns:p14="http://schemas.microsoft.com/office/powerpoint/2010/main" val="2655814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382E466-4F67-4466-9878-28668BA7BFEE}" type="datetimeFigureOut">
              <a:rPr lang="en-US" smtClean="0"/>
              <a:t>8/6/2016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B515D-5756-488B-9C69-A226AE0CC4D1}" type="slidenum">
              <a:rPr lang="en-US" smtClean="0"/>
              <a:t>‹#›</a:t>
            </a:fld>
            <a:endParaRPr lang="en-US" dirty="0"/>
          </a:p>
        </p:txBody>
      </p:sp>
    </p:spTree>
    <p:extLst>
      <p:ext uri="{BB962C8B-B14F-4D97-AF65-F5344CB8AC3E}">
        <p14:creationId xmlns:p14="http://schemas.microsoft.com/office/powerpoint/2010/main" val="4291804008"/>
      </p:ext>
    </p:extLst>
  </p:cSld>
  <p:clrMap bg1="lt1" tx1="dk1" bg2="lt2" tx2="dk2" accent1="accent1" accent2="accent2" accent3="accent3" accent4="accent4" accent5="accent5" accent6="accent6" hlink="hlink" folHlink="folHlink"/>
  <p:notesStyle>
    <a:lvl1pPr marL="0" algn="l" defTabSz="914331" rtl="0" eaLnBrk="1" latinLnBrk="0" hangingPunct="1">
      <a:defRPr sz="1200" kern="1200">
        <a:solidFill>
          <a:schemeClr val="tx1"/>
        </a:solidFill>
        <a:latin typeface="+mn-lt"/>
        <a:ea typeface="+mn-ea"/>
        <a:cs typeface="+mn-cs"/>
      </a:defRPr>
    </a:lvl1pPr>
    <a:lvl2pPr marL="457165" algn="l" defTabSz="914331" rtl="0" eaLnBrk="1" latinLnBrk="0" hangingPunct="1">
      <a:defRPr sz="1200" kern="1200">
        <a:solidFill>
          <a:schemeClr val="tx1"/>
        </a:solidFill>
        <a:latin typeface="+mn-lt"/>
        <a:ea typeface="+mn-ea"/>
        <a:cs typeface="+mn-cs"/>
      </a:defRPr>
    </a:lvl2pPr>
    <a:lvl3pPr marL="914331" algn="l" defTabSz="914331" rtl="0" eaLnBrk="1" latinLnBrk="0" hangingPunct="1">
      <a:defRPr sz="1200" kern="1200">
        <a:solidFill>
          <a:schemeClr val="tx1"/>
        </a:solidFill>
        <a:latin typeface="+mn-lt"/>
        <a:ea typeface="+mn-ea"/>
        <a:cs typeface="+mn-cs"/>
      </a:defRPr>
    </a:lvl3pPr>
    <a:lvl4pPr marL="1371495" algn="l" defTabSz="914331" rtl="0" eaLnBrk="1" latinLnBrk="0" hangingPunct="1">
      <a:defRPr sz="1200" kern="1200">
        <a:solidFill>
          <a:schemeClr val="tx1"/>
        </a:solidFill>
        <a:latin typeface="+mn-lt"/>
        <a:ea typeface="+mn-ea"/>
        <a:cs typeface="+mn-cs"/>
      </a:defRPr>
    </a:lvl4pPr>
    <a:lvl5pPr marL="1828660" algn="l" defTabSz="914331" rtl="0" eaLnBrk="1" latinLnBrk="0" hangingPunct="1">
      <a:defRPr sz="1200" kern="1200">
        <a:solidFill>
          <a:schemeClr val="tx1"/>
        </a:solidFill>
        <a:latin typeface="+mn-lt"/>
        <a:ea typeface="+mn-ea"/>
        <a:cs typeface="+mn-cs"/>
      </a:defRPr>
    </a:lvl5pPr>
    <a:lvl6pPr marL="2285826" algn="l" defTabSz="914331" rtl="0" eaLnBrk="1" latinLnBrk="0" hangingPunct="1">
      <a:defRPr sz="1200" kern="1200">
        <a:solidFill>
          <a:schemeClr val="tx1"/>
        </a:solidFill>
        <a:latin typeface="+mn-lt"/>
        <a:ea typeface="+mn-ea"/>
        <a:cs typeface="+mn-cs"/>
      </a:defRPr>
    </a:lvl6pPr>
    <a:lvl7pPr marL="2742990" algn="l" defTabSz="914331" rtl="0" eaLnBrk="1" latinLnBrk="0" hangingPunct="1">
      <a:defRPr sz="1200" kern="1200">
        <a:solidFill>
          <a:schemeClr val="tx1"/>
        </a:solidFill>
        <a:latin typeface="+mn-lt"/>
        <a:ea typeface="+mn-ea"/>
        <a:cs typeface="+mn-cs"/>
      </a:defRPr>
    </a:lvl7pPr>
    <a:lvl8pPr marL="3200156" algn="l" defTabSz="914331" rtl="0" eaLnBrk="1" latinLnBrk="0" hangingPunct="1">
      <a:defRPr sz="1200" kern="1200">
        <a:solidFill>
          <a:schemeClr val="tx1"/>
        </a:solidFill>
        <a:latin typeface="+mn-lt"/>
        <a:ea typeface="+mn-ea"/>
        <a:cs typeface="+mn-cs"/>
      </a:defRPr>
    </a:lvl8pPr>
    <a:lvl9pPr marL="3657321" algn="l" defTabSz="914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sz="1200" dirty="0" smtClean="0">
                <a:ln w="1905"/>
                <a:effectLst>
                  <a:innerShdw blurRad="69850" dist="43180" dir="5400000">
                    <a:srgbClr val="000000">
                      <a:alpha val="65000"/>
                    </a:srgbClr>
                  </a:innerShdw>
                </a:effectLst>
                <a:latin typeface="NikoshBAN" pitchFamily="2" charset="0"/>
                <a:cs typeface="NikoshBAN" pitchFamily="2" charset="0"/>
                <a:sym typeface="Wingdings"/>
              </a:rPr>
              <a:t>সম্মানিত কন্টেন্ট ব্যবহারকারী/ শিক্ষকবৃন্দ এই কন্টেন্টটি পাঠদানের পূর্বে </a:t>
            </a:r>
            <a:r>
              <a:rPr lang="bn-BD" sz="1200" baseline="0" dirty="0" smtClean="0">
                <a:ln w="1905"/>
                <a:effectLst>
                  <a:innerShdw blurRad="69850" dist="43180" dir="5400000">
                    <a:srgbClr val="000000">
                      <a:alpha val="65000"/>
                    </a:srgbClr>
                  </a:innerShdw>
                </a:effectLst>
                <a:latin typeface="NikoshBAN" pitchFamily="2" charset="0"/>
                <a:cs typeface="NikoshBAN" pitchFamily="2" charset="0"/>
                <a:sym typeface="Wingdings"/>
              </a:rPr>
              <a:t> পাঠ্য পুস্তকের পাঠটি </a:t>
            </a:r>
            <a:r>
              <a:rPr lang="bn-BD" sz="1200" dirty="0" smtClean="0">
                <a:ln w="1905"/>
                <a:effectLst>
                  <a:innerShdw blurRad="69850" dist="43180" dir="5400000">
                    <a:srgbClr val="000000">
                      <a:alpha val="65000"/>
                    </a:srgbClr>
                  </a:innerShdw>
                </a:effectLst>
                <a:latin typeface="NikoshBAN" pitchFamily="2" charset="0"/>
                <a:cs typeface="NikoshBAN" pitchFamily="2" charset="0"/>
                <a:sym typeface="Wingdings"/>
              </a:rPr>
              <a:t> পড়ে নেবেন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1</a:t>
            </a:fld>
            <a:endParaRPr lang="en-US" dirty="0"/>
          </a:p>
        </p:txBody>
      </p:sp>
    </p:spTree>
    <p:extLst>
      <p:ext uri="{BB962C8B-B14F-4D97-AF65-F5344CB8AC3E}">
        <p14:creationId xmlns:p14="http://schemas.microsoft.com/office/powerpoint/2010/main" val="309598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t>এরা</a:t>
            </a:r>
            <a:r>
              <a:rPr lang="bn-BD" baseline="0" dirty="0" smtClean="0"/>
              <a:t> স্তন্যপায়ী।</a:t>
            </a:r>
            <a:endParaRPr lang="en-US" dirty="0"/>
          </a:p>
        </p:txBody>
      </p:sp>
      <p:sp>
        <p:nvSpPr>
          <p:cNvPr id="4" name="Slide Number Placeholder 3"/>
          <p:cNvSpPr>
            <a:spLocks noGrp="1"/>
          </p:cNvSpPr>
          <p:nvPr>
            <p:ph type="sldNum" sz="quarter" idx="10"/>
          </p:nvPr>
        </p:nvSpPr>
        <p:spPr/>
        <p:txBody>
          <a:bodyPr/>
          <a:lstStyle/>
          <a:p>
            <a:fld id="{7D4B515D-5756-488B-9C69-A226AE0CC4D1}" type="slidenum">
              <a:rPr lang="en-US" smtClean="0"/>
              <a:t>31</a:t>
            </a:fld>
            <a:endParaRPr lang="en-US" dirty="0"/>
          </a:p>
        </p:txBody>
      </p:sp>
    </p:spTree>
    <p:extLst>
      <p:ext uri="{BB962C8B-B14F-4D97-AF65-F5344CB8AC3E}">
        <p14:creationId xmlns:p14="http://schemas.microsoft.com/office/powerpoint/2010/main" val="201289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 শিক্ষার্থীদের সুবিধামত</a:t>
            </a:r>
            <a:r>
              <a:rPr lang="bn-BD" baseline="0" dirty="0" smtClean="0">
                <a:latin typeface="NikoshBAN" panose="02000000000000000000" pitchFamily="2" charset="0"/>
                <a:cs typeface="NikoshBAN" panose="02000000000000000000" pitchFamily="2" charset="0"/>
              </a:rPr>
              <a:t> কয়েকটি দলে ভাগ করে দলীয় কাজ দেবেন।প্রত্যেক দলকেই সবগুলো কাজ দেবেন।সময় দশ মিনিট।দলীয় কাজের জন্য পোষ্টার পেপার,মার্কার পেন লাগবে।এগুলো না থাকলে খাতায় লিখেও করা যেতে পারে ।শিক্ষক এই স্লাইডে অবস্থান করে যাবতীয় কাজ সম্পন্ন করতে পারবেন ।সবশেষে বাড়ির কাজ দেবেন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7D4B515D-5756-488B-9C69-A226AE0CC4D1}" type="slidenum">
              <a:rPr lang="en-US" smtClean="0"/>
              <a:t>36</a:t>
            </a:fld>
            <a:endParaRPr lang="en-US" dirty="0"/>
          </a:p>
        </p:txBody>
      </p:sp>
    </p:spTree>
    <p:extLst>
      <p:ext uri="{BB962C8B-B14F-4D97-AF65-F5344CB8AC3E}">
        <p14:creationId xmlns:p14="http://schemas.microsoft.com/office/powerpoint/2010/main" val="382019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 শিক্ষার্থীদের সময়ের দিকে লক্ষ্য রেখে দলীয় কাজ উপস্থাপন</a:t>
            </a:r>
            <a:r>
              <a:rPr lang="bn-BD" baseline="0" dirty="0" smtClean="0">
                <a:latin typeface="NikoshBAN" panose="02000000000000000000" pitchFamily="2" charset="0"/>
                <a:cs typeface="NikoshBAN" panose="02000000000000000000" pitchFamily="2" charset="0"/>
              </a:rPr>
              <a:t> করতে বলবেন।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7D4B515D-5756-488B-9C69-A226AE0CC4D1}" type="slidenum">
              <a:rPr lang="en-US" smtClean="0"/>
              <a:t>37</a:t>
            </a:fld>
            <a:endParaRPr lang="en-US" dirty="0"/>
          </a:p>
        </p:txBody>
      </p:sp>
    </p:spTree>
    <p:extLst>
      <p:ext uri="{BB962C8B-B14F-4D97-AF65-F5344CB8AC3E}">
        <p14:creationId xmlns:p14="http://schemas.microsoft.com/office/powerpoint/2010/main" val="140280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স্বাগতম জানিয়ে ছবিটির পটভূমি জানতে চাইবেন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2</a:t>
            </a:fld>
            <a:endParaRPr lang="en-US" dirty="0"/>
          </a:p>
        </p:txBody>
      </p:sp>
    </p:spTree>
    <p:extLst>
      <p:ext uri="{BB962C8B-B14F-4D97-AF65-F5344CB8AC3E}">
        <p14:creationId xmlns:p14="http://schemas.microsoft.com/office/powerpoint/2010/main" val="65018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F1DC650-0F64-4992-85D8-64FA2FF678D6}" type="datetime1">
              <a:rPr lang="en-US" smtClean="0"/>
              <a:t>8/6/2016</a:t>
            </a:fld>
            <a:endParaRPr lang="en-US" dirty="0"/>
          </a:p>
        </p:txBody>
      </p:sp>
      <p:sp>
        <p:nvSpPr>
          <p:cNvPr id="5" name="Slide Number Placeholder 4"/>
          <p:cNvSpPr>
            <a:spLocks noGrp="1"/>
          </p:cNvSpPr>
          <p:nvPr>
            <p:ph type="sldNum" sz="quarter" idx="11"/>
          </p:nvPr>
        </p:nvSpPr>
        <p:spPr/>
        <p:txBody>
          <a:bodyPr/>
          <a:lstStyle/>
          <a:p>
            <a:fld id="{76968F61-E531-49D1-84B4-57F3CE9F10FE}" type="slidenum">
              <a:rPr lang="en-US" smtClean="0"/>
              <a:t>3</a:t>
            </a:fld>
            <a:endParaRPr lang="en-US" dirty="0"/>
          </a:p>
        </p:txBody>
      </p:sp>
    </p:spTree>
    <p:extLst>
      <p:ext uri="{BB962C8B-B14F-4D97-AF65-F5344CB8AC3E}">
        <p14:creationId xmlns:p14="http://schemas.microsoft.com/office/powerpoint/2010/main" val="160631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প্রথমে ছবি প্রদর্শন করার পর প্রশ্ন করবেন কোন জাতের গরু?কিসের পা ?এধরনের নানা প্রশ্ন নিয়ে সময়ের দিকে লক্ষ্য রেখে মুক্ত আলোচনা করে পাঠের শিরনাম বের করে আনার চেষ্টা করবেন ।সবশেষে পাঠ ঘোষনা করবেন।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4</a:t>
            </a:fld>
            <a:endParaRPr lang="en-US" dirty="0"/>
          </a:p>
        </p:txBody>
      </p:sp>
    </p:spTree>
    <p:extLst>
      <p:ext uri="{BB962C8B-B14F-4D97-AF65-F5344CB8AC3E}">
        <p14:creationId xmlns:p14="http://schemas.microsoft.com/office/powerpoint/2010/main" val="50359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5A44440-94A6-475F-A994-CD25027211F8}" type="datetime1">
              <a:rPr lang="en-US" smtClean="0"/>
              <a:t>8/6/2016</a:t>
            </a:fld>
            <a:endParaRPr lang="en-US" dirty="0"/>
          </a:p>
        </p:txBody>
      </p:sp>
      <p:sp>
        <p:nvSpPr>
          <p:cNvPr id="5" name="Slide Number Placeholder 4"/>
          <p:cNvSpPr>
            <a:spLocks noGrp="1"/>
          </p:cNvSpPr>
          <p:nvPr>
            <p:ph type="sldNum" sz="quarter" idx="11"/>
          </p:nvPr>
        </p:nvSpPr>
        <p:spPr/>
        <p:txBody>
          <a:bodyPr/>
          <a:lstStyle/>
          <a:p>
            <a:fld id="{76968F61-E531-49D1-84B4-57F3CE9F10FE}" type="slidenum">
              <a:rPr lang="en-US" smtClean="0"/>
              <a:t>5</a:t>
            </a:fld>
            <a:endParaRPr lang="en-US" dirty="0"/>
          </a:p>
        </p:txBody>
      </p:sp>
    </p:spTree>
    <p:extLst>
      <p:ext uri="{BB962C8B-B14F-4D97-AF65-F5344CB8AC3E}">
        <p14:creationId xmlns:p14="http://schemas.microsoft.com/office/powerpoint/2010/main" val="209198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 বলবেন কি ধরনের পশু?</a:t>
            </a:r>
            <a:r>
              <a:rPr lang="bn-BD" sz="1200" dirty="0" smtClean="0">
                <a:latin typeface="NikoshBAN" panose="02000000000000000000" pitchFamily="2" charset="0"/>
                <a:cs typeface="NikoshBAN" panose="02000000000000000000" pitchFamily="2" charset="0"/>
              </a:rPr>
              <a:t> কোথায় বাস করে?</a:t>
            </a:r>
            <a:r>
              <a:rPr lang="bn-BD" dirty="0" smtClean="0">
                <a:latin typeface="NikoshBAN" panose="02000000000000000000" pitchFamily="2" charset="0"/>
                <a:cs typeface="NikoshBAN" panose="02000000000000000000" pitchFamily="2" charset="0"/>
              </a:rPr>
              <a:t>শিক্ষক প্রশ্ন করে গৃহপালিত ও বন্য পশুর পার্থক্য বুঝিয়ে দেবেন।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7D4B515D-5756-488B-9C69-A226AE0CC4D1}" type="slidenum">
              <a:rPr lang="en-US" smtClean="0"/>
              <a:t>6</a:t>
            </a:fld>
            <a:endParaRPr lang="en-US" dirty="0"/>
          </a:p>
        </p:txBody>
      </p:sp>
    </p:spTree>
    <p:extLst>
      <p:ext uri="{BB962C8B-B14F-4D97-AF65-F5344CB8AC3E}">
        <p14:creationId xmlns:p14="http://schemas.microsoft.com/office/powerpoint/2010/main" val="210869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B515D-5756-488B-9C69-A226AE0CC4D1}" type="slidenum">
              <a:rPr lang="en-US" smtClean="0"/>
              <a:t>25</a:t>
            </a:fld>
            <a:endParaRPr lang="en-US" dirty="0"/>
          </a:p>
        </p:txBody>
      </p:sp>
    </p:spTree>
    <p:extLst>
      <p:ext uri="{BB962C8B-B14F-4D97-AF65-F5344CB8AC3E}">
        <p14:creationId xmlns:p14="http://schemas.microsoft.com/office/powerpoint/2010/main" val="386549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t>মানুষের আচরনণে</a:t>
            </a:r>
            <a:r>
              <a:rPr lang="bn-BD" baseline="0" dirty="0" smtClean="0"/>
              <a:t> সাড়া দেয়।</a:t>
            </a:r>
            <a:endParaRPr lang="en-US" dirty="0"/>
          </a:p>
        </p:txBody>
      </p:sp>
      <p:sp>
        <p:nvSpPr>
          <p:cNvPr id="4" name="Slide Number Placeholder 3"/>
          <p:cNvSpPr>
            <a:spLocks noGrp="1"/>
          </p:cNvSpPr>
          <p:nvPr>
            <p:ph type="sldNum" sz="quarter" idx="10"/>
          </p:nvPr>
        </p:nvSpPr>
        <p:spPr/>
        <p:txBody>
          <a:bodyPr/>
          <a:lstStyle/>
          <a:p>
            <a:fld id="{7D4B515D-5756-488B-9C69-A226AE0CC4D1}" type="slidenum">
              <a:rPr lang="en-US" smtClean="0"/>
              <a:t>29</a:t>
            </a:fld>
            <a:endParaRPr lang="en-US" dirty="0"/>
          </a:p>
        </p:txBody>
      </p:sp>
    </p:spTree>
    <p:extLst>
      <p:ext uri="{BB962C8B-B14F-4D97-AF65-F5344CB8AC3E}">
        <p14:creationId xmlns:p14="http://schemas.microsoft.com/office/powerpoint/2010/main" val="319273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smtClean="0"/>
              <a:t>বাড়িতে বাচ্চা প্রসব করে।</a:t>
            </a:r>
            <a:endParaRPr lang="en-US" dirty="0"/>
          </a:p>
        </p:txBody>
      </p:sp>
      <p:sp>
        <p:nvSpPr>
          <p:cNvPr id="4" name="Slide Number Placeholder 3"/>
          <p:cNvSpPr>
            <a:spLocks noGrp="1"/>
          </p:cNvSpPr>
          <p:nvPr>
            <p:ph type="sldNum" sz="quarter" idx="10"/>
          </p:nvPr>
        </p:nvSpPr>
        <p:spPr/>
        <p:txBody>
          <a:bodyPr/>
          <a:lstStyle/>
          <a:p>
            <a:fld id="{7D4B515D-5756-488B-9C69-A226AE0CC4D1}" type="slidenum">
              <a:rPr lang="en-US" smtClean="0"/>
              <a:t>30</a:t>
            </a:fld>
            <a:endParaRPr lang="en-US" dirty="0"/>
          </a:p>
        </p:txBody>
      </p:sp>
    </p:spTree>
    <p:extLst>
      <p:ext uri="{BB962C8B-B14F-4D97-AF65-F5344CB8AC3E}">
        <p14:creationId xmlns:p14="http://schemas.microsoft.com/office/powerpoint/2010/main" val="67695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23/03/2015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46115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23/03/2015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2189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23/03/2015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38808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23/03/2015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357695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23/03/2015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278442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23/03/2015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368104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23/03/2015</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184148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23/03/2015</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145229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23/03/2015</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21369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23/03/2015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10345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23/03/2015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98B860-DF93-4DCF-98D9-65CE615DEE12}" type="slidenum">
              <a:rPr lang="en-US" smtClean="0"/>
              <a:t>‹#›</a:t>
            </a:fld>
            <a:endParaRPr lang="en-US" dirty="0"/>
          </a:p>
        </p:txBody>
      </p:sp>
    </p:spTree>
    <p:extLst>
      <p:ext uri="{BB962C8B-B14F-4D97-AF65-F5344CB8AC3E}">
        <p14:creationId xmlns:p14="http://schemas.microsoft.com/office/powerpoint/2010/main" val="55868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23/03/2015</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8B860-DF93-4DCF-98D9-65CE615DEE12}" type="slidenum">
              <a:rPr lang="en-US" smtClean="0"/>
              <a:t>‹#›</a:t>
            </a:fld>
            <a:endParaRPr lang="en-US" dirty="0"/>
          </a:p>
        </p:txBody>
      </p:sp>
    </p:spTree>
    <p:extLst>
      <p:ext uri="{BB962C8B-B14F-4D97-AF65-F5344CB8AC3E}">
        <p14:creationId xmlns:p14="http://schemas.microsoft.com/office/powerpoint/2010/main" val="2361741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4.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gif"/><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9.jpg"/><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60.jpg"/></Relationships>
</file>

<file path=ppt/slides/_rels/slide36.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0278" y="650098"/>
            <a:ext cx="10603522" cy="1910651"/>
          </a:xfrm>
          <a:prstGeom prst="rect">
            <a:avLst/>
          </a:prstGeom>
        </p:spPr>
        <p:txBody>
          <a:bodyPr wrap="square">
            <a:spAutoFit/>
          </a:bodyPr>
          <a:lstStyle/>
          <a:p>
            <a:pPr algn="ctr"/>
            <a:r>
              <a:rPr lang="bn-BD" sz="5908" b="1" dirty="0">
                <a:solidFill>
                  <a:srgbClr val="FF0000"/>
                </a:solidFill>
                <a:latin typeface="NikoshBAN" pitchFamily="2" charset="0"/>
                <a:cs typeface="NikoshBAN" pitchFamily="2" charset="0"/>
                <a:sym typeface="Wingdings"/>
              </a:rPr>
              <a:t>এই স্লাইডটি শুধুমাত্র শিক্ষকবৃন্দ তথা কন্টেন্ট </a:t>
            </a:r>
          </a:p>
          <a:p>
            <a:pPr algn="ctr"/>
            <a:r>
              <a:rPr lang="bn-BD" sz="5908" b="1" dirty="0">
                <a:solidFill>
                  <a:srgbClr val="FF0000"/>
                </a:solidFill>
                <a:latin typeface="NikoshBAN" pitchFamily="2" charset="0"/>
                <a:cs typeface="NikoshBAN" pitchFamily="2" charset="0"/>
                <a:sym typeface="Wingdings"/>
              </a:rPr>
              <a:t>ব্যবহারকারীর জন্য</a:t>
            </a:r>
            <a:endParaRPr lang="bn-BD" sz="5908" dirty="0">
              <a:latin typeface="NikoshBAN" pitchFamily="2" charset="0"/>
              <a:cs typeface="NikoshBAN" pitchFamily="2" charset="0"/>
              <a:sym typeface="Wingdings"/>
            </a:endParaRPr>
          </a:p>
        </p:txBody>
      </p:sp>
      <p:sp>
        <p:nvSpPr>
          <p:cNvPr id="8" name="Rectangle 7"/>
          <p:cNvSpPr/>
          <p:nvPr/>
        </p:nvSpPr>
        <p:spPr>
          <a:xfrm>
            <a:off x="1105254" y="2693460"/>
            <a:ext cx="9497285" cy="281974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a:r>
              <a:rPr lang="bn-BD" sz="4431" dirty="0">
                <a:ln w="1905"/>
                <a:effectLst>
                  <a:innerShdw blurRad="69850" dist="43180" dir="5400000">
                    <a:srgbClr val="000000">
                      <a:alpha val="65000"/>
                    </a:srgbClr>
                  </a:innerShdw>
                </a:effectLst>
                <a:latin typeface="NikoshBAN" pitchFamily="2" charset="0"/>
                <a:cs typeface="NikoshBAN" pitchFamily="2" charset="0"/>
                <a:sym typeface="Wingdings"/>
              </a:rPr>
              <a:t>সম্মানিত কন্টেন্ট ব্যবহারকারী/ শিক্ষকবৃন্দ এই কন্টেন্টটি পাঠদানের পূর্বে স্লাইড নোটের নির্দেশনাগুলো পড়ে নেবেন</a:t>
            </a:r>
            <a:r>
              <a:rPr lang="bn-BD" sz="4431" dirty="0" smtClean="0">
                <a:ln w="1905"/>
                <a:effectLst>
                  <a:innerShdw blurRad="69850" dist="43180" dir="5400000">
                    <a:srgbClr val="000000">
                      <a:alpha val="65000"/>
                    </a:srgbClr>
                  </a:innerShdw>
                </a:effectLst>
                <a:latin typeface="NikoshBAN" pitchFamily="2" charset="0"/>
                <a:cs typeface="NikoshBAN" pitchFamily="2" charset="0"/>
                <a:sym typeface="Wingdings"/>
              </a:rPr>
              <a:t>।এছাড়াও </a:t>
            </a:r>
            <a:r>
              <a:rPr lang="bn-BD" sz="4431" dirty="0">
                <a:ln w="1905"/>
                <a:effectLst>
                  <a:innerShdw blurRad="69850" dist="43180" dir="5400000">
                    <a:srgbClr val="000000">
                      <a:alpha val="65000"/>
                    </a:srgbClr>
                  </a:innerShdw>
                </a:effectLst>
                <a:latin typeface="NikoshBAN" pitchFamily="2" charset="0"/>
                <a:cs typeface="NikoshBAN" pitchFamily="2" charset="0"/>
                <a:sym typeface="Wingdings"/>
              </a:rPr>
              <a:t>শিক্ষক প্রয়োজনবোধে নিজস্ব কৌশল প্রয়োগ করতে পারবেন।</a:t>
            </a:r>
          </a:p>
        </p:txBody>
      </p:sp>
      <p:sp>
        <p:nvSpPr>
          <p:cNvPr id="3" name="Slide Number Placeholder 2"/>
          <p:cNvSpPr>
            <a:spLocks noGrp="1"/>
          </p:cNvSpPr>
          <p:nvPr>
            <p:ph type="sldNum" sz="quarter" idx="12"/>
          </p:nvPr>
        </p:nvSpPr>
        <p:spPr/>
        <p:txBody>
          <a:bodyPr/>
          <a:lstStyle/>
          <a:p>
            <a:fld id="{1898B860-DF93-4DCF-98D9-65CE615DEE12}" type="slidenum">
              <a:rPr lang="en-US" smtClean="0"/>
              <a:t>1</a:t>
            </a:fld>
            <a:endParaRPr lang="en-US" dirty="0"/>
          </a:p>
        </p:txBody>
      </p:sp>
    </p:spTree>
    <p:extLst>
      <p:ext uri="{BB962C8B-B14F-4D97-AF65-F5344CB8AC3E}">
        <p14:creationId xmlns:p14="http://schemas.microsoft.com/office/powerpoint/2010/main" val="1893712714"/>
      </p:ext>
    </p:extLst>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242" y="5518406"/>
            <a:ext cx="3993422" cy="789393"/>
          </a:xfrm>
        </p:spPr>
        <p:txBody>
          <a:bodyPr>
            <a:normAutofit/>
          </a:bodyPr>
          <a:lstStyle/>
          <a:p>
            <a:r>
              <a:rPr lang="bn-BD" dirty="0" smtClean="0">
                <a:latin typeface="NikoshBAN" panose="02000000000000000000" pitchFamily="2" charset="0"/>
                <a:cs typeface="NikoshBAN" panose="02000000000000000000" pitchFamily="2" charset="0"/>
              </a:rPr>
              <a:t>হলস্টাইন ফ্রিজিয়ান</a:t>
            </a:r>
            <a:endParaRPr lang="en-US" dirty="0">
              <a:latin typeface="NikoshBAN" panose="02000000000000000000" pitchFamily="2" charset="0"/>
              <a:cs typeface="NikoshBAN" panose="02000000000000000000" pitchFamily="2" charset="0"/>
            </a:endParaRPr>
          </a:p>
        </p:txBody>
      </p:sp>
      <p:sp>
        <p:nvSpPr>
          <p:cNvPr id="3" name="Slide Number Placeholder 2"/>
          <p:cNvSpPr>
            <a:spLocks noGrp="1"/>
          </p:cNvSpPr>
          <p:nvPr>
            <p:ph type="sldNum" sz="quarter" idx="12"/>
          </p:nvPr>
        </p:nvSpPr>
        <p:spPr/>
        <p:txBody>
          <a:bodyPr/>
          <a:lstStyle/>
          <a:p>
            <a:fld id="{1898B860-DF93-4DCF-98D9-65CE615DEE12}" type="slidenum">
              <a:rPr lang="en-US" smtClean="0"/>
              <a:t>10</a:t>
            </a:fld>
            <a:endParaRPr lang="en-US" dirty="0"/>
          </a:p>
        </p:txBody>
      </p:sp>
      <p:sp>
        <p:nvSpPr>
          <p:cNvPr id="11" name="Rounded Rectangle 10"/>
          <p:cNvSpPr/>
          <p:nvPr/>
        </p:nvSpPr>
        <p:spPr>
          <a:xfrm>
            <a:off x="750595" y="1903854"/>
            <a:ext cx="4652715" cy="3141049"/>
          </a:xfrm>
          <a:prstGeom prst="roundRect">
            <a:avLst/>
          </a:prstGeom>
          <a:blipFill>
            <a:blip r:embed="rId2">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TextBox 4"/>
          <p:cNvSpPr txBox="1"/>
          <p:nvPr/>
        </p:nvSpPr>
        <p:spPr>
          <a:xfrm>
            <a:off x="689982" y="428858"/>
            <a:ext cx="4773940" cy="1001493"/>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গরু?</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5831854" y="373024"/>
            <a:ext cx="5557492" cy="1910651"/>
          </a:xfrm>
          <a:prstGeom prst="rect">
            <a:avLst/>
          </a:prstGeom>
          <a:noFill/>
        </p:spPr>
        <p:txBody>
          <a:bodyPr wrap="square" rtlCol="0">
            <a:spAutoFit/>
          </a:bodyPr>
          <a:lstStyle/>
          <a:p>
            <a:pPr algn="ctr"/>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গড়ে দৈনিক কত লিটার দুধ দেয়?</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7228034" y="5358912"/>
            <a:ext cx="3212884" cy="925766"/>
          </a:xfrm>
          <a:prstGeom prst="rect">
            <a:avLst/>
          </a:prstGeom>
          <a:noFill/>
        </p:spPr>
        <p:txBody>
          <a:bodyPr wrap="square" rtlCol="0">
            <a:spAutoFit/>
          </a:bodyPr>
          <a:lstStyle/>
          <a:p>
            <a:r>
              <a:rPr lang="bn-BD" sz="5416" dirty="0">
                <a:latin typeface="NikoshBAN" panose="02000000000000000000" pitchFamily="2" charset="0"/>
                <a:cs typeface="NikoshBAN" panose="02000000000000000000" pitchFamily="2" charset="0"/>
              </a:rPr>
              <a:t>১৫-২০ লিটার</a:t>
            </a:r>
            <a:endParaRPr lang="en-US" sz="5416" dirty="0">
              <a:latin typeface="NikoshBAN" panose="02000000000000000000" pitchFamily="2" charset="0"/>
              <a:cs typeface="NikoshBAN" panose="02000000000000000000" pitchFamily="2" charset="0"/>
            </a:endParaRPr>
          </a:p>
        </p:txBody>
      </p:sp>
      <p:sp>
        <p:nvSpPr>
          <p:cNvPr id="10" name="Rounded Rectangle 9"/>
          <p:cNvSpPr/>
          <p:nvPr/>
        </p:nvSpPr>
        <p:spPr>
          <a:xfrm>
            <a:off x="6583644" y="2127141"/>
            <a:ext cx="4501663" cy="3141049"/>
          </a:xfrm>
          <a:prstGeom prst="roundRect">
            <a:avLst/>
          </a:prstGeom>
          <a:blipFill>
            <a:blip r:embed="rId3">
              <a:extLst>
                <a:ext uri="{28A0092B-C50C-407E-A947-70E740481C1C}">
                  <a14:useLocalDpi xmlns:a14="http://schemas.microsoft.com/office/drawing/2010/main" val="0"/>
                </a:ext>
              </a:extLst>
            </a:blip>
            <a:srcRect/>
            <a:stretch>
              <a:fillRect t="-32000" b="-3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9396160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724" y="5269875"/>
            <a:ext cx="1646011" cy="1095151"/>
          </a:xfrm>
        </p:spPr>
        <p:txBody>
          <a:bodyPr/>
          <a:lstStyle/>
          <a:p>
            <a:r>
              <a:rPr lang="bn-BD" dirty="0" smtClean="0">
                <a:latin typeface="NikoshBAN" panose="02000000000000000000" pitchFamily="2" charset="0"/>
                <a:cs typeface="NikoshBAN" panose="02000000000000000000" pitchFamily="2" charset="0"/>
              </a:rPr>
              <a:t>জার্সি</a:t>
            </a:r>
            <a:endParaRPr lang="en-US" dirty="0">
              <a:latin typeface="NikoshBAN" panose="02000000000000000000" pitchFamily="2" charset="0"/>
              <a:cs typeface="NikoshBAN" panose="02000000000000000000" pitchFamily="2" charset="0"/>
            </a:endParaRPr>
          </a:p>
        </p:txBody>
      </p:sp>
      <p:sp>
        <p:nvSpPr>
          <p:cNvPr id="3" name="Slide Number Placeholder 2"/>
          <p:cNvSpPr>
            <a:spLocks noGrp="1"/>
          </p:cNvSpPr>
          <p:nvPr>
            <p:ph type="sldNum" sz="quarter" idx="12"/>
          </p:nvPr>
        </p:nvSpPr>
        <p:spPr/>
        <p:txBody>
          <a:bodyPr/>
          <a:lstStyle/>
          <a:p>
            <a:fld id="{1898B860-DF93-4DCF-98D9-65CE615DEE12}" type="slidenum">
              <a:rPr lang="en-US" smtClean="0"/>
              <a:t>11</a:t>
            </a:fld>
            <a:endParaRPr lang="en-US" dirty="0"/>
          </a:p>
        </p:txBody>
      </p:sp>
      <p:sp>
        <p:nvSpPr>
          <p:cNvPr id="8" name="Rounded Rectangle 7"/>
          <p:cNvSpPr/>
          <p:nvPr/>
        </p:nvSpPr>
        <p:spPr>
          <a:xfrm>
            <a:off x="956350" y="1793504"/>
            <a:ext cx="4652575" cy="3270992"/>
          </a:xfrm>
          <a:prstGeom prst="roundRect">
            <a:avLst/>
          </a:prstGeom>
          <a:blipFill>
            <a:blip r:embed="rId2">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p:cNvSpPr txBox="1"/>
          <p:nvPr/>
        </p:nvSpPr>
        <p:spPr>
          <a:xfrm>
            <a:off x="6096000" y="380934"/>
            <a:ext cx="5790444" cy="1910651"/>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গড়ে দৈনিক কত লিটার দুধ দেয়?</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7893033" y="5425397"/>
            <a:ext cx="2196375" cy="925766"/>
          </a:xfrm>
          <a:prstGeom prst="rect">
            <a:avLst/>
          </a:prstGeom>
          <a:noFill/>
        </p:spPr>
        <p:txBody>
          <a:bodyPr wrap="square" rtlCol="0">
            <a:spAutoFit/>
          </a:bodyPr>
          <a:lstStyle/>
          <a:p>
            <a:r>
              <a:rPr lang="bn-BD" sz="5416" dirty="0">
                <a:latin typeface="NikoshBAN" panose="02000000000000000000" pitchFamily="2" charset="0"/>
                <a:cs typeface="NikoshBAN" panose="02000000000000000000" pitchFamily="2" charset="0"/>
              </a:rPr>
              <a:t>১ লিটার</a:t>
            </a:r>
            <a:endParaRPr lang="en-US" sz="5416" dirty="0">
              <a:latin typeface="NikoshBAN" panose="02000000000000000000" pitchFamily="2" charset="0"/>
              <a:cs typeface="NikoshBAN" panose="02000000000000000000" pitchFamily="2" charset="0"/>
            </a:endParaRPr>
          </a:p>
        </p:txBody>
      </p:sp>
      <p:sp>
        <p:nvSpPr>
          <p:cNvPr id="10" name="TextBox 9"/>
          <p:cNvSpPr txBox="1"/>
          <p:nvPr/>
        </p:nvSpPr>
        <p:spPr>
          <a:xfrm>
            <a:off x="956350" y="380934"/>
            <a:ext cx="4568219" cy="1001493"/>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গরু?</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ounded Rectangle 10"/>
          <p:cNvSpPr/>
          <p:nvPr/>
        </p:nvSpPr>
        <p:spPr>
          <a:xfrm>
            <a:off x="6595033" y="2102528"/>
            <a:ext cx="4792377" cy="3270992"/>
          </a:xfrm>
          <a:prstGeom prst="roundRect">
            <a:avLst/>
          </a:prstGeom>
          <a:blipFill>
            <a:blip r:embed="rId3">
              <a:extLst>
                <a:ext uri="{28A0092B-C50C-407E-A947-70E740481C1C}">
                  <a14:useLocalDpi xmlns:a14="http://schemas.microsoft.com/office/drawing/2010/main" val="0"/>
                </a:ext>
              </a:extLst>
            </a:blip>
            <a:srcRect/>
            <a:stretch>
              <a:fillRect t="-32000" b="-3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186043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384" y="5471849"/>
            <a:ext cx="2715860" cy="1049207"/>
          </a:xfrm>
        </p:spPr>
        <p:txBody>
          <a:bodyPr>
            <a:normAutofit/>
          </a:bodyPr>
          <a:lstStyle/>
          <a:p>
            <a:r>
              <a:rPr lang="bn-BD" dirty="0" smtClean="0">
                <a:latin typeface="NikoshBAN" panose="02000000000000000000" pitchFamily="2" charset="0"/>
                <a:cs typeface="NikoshBAN" panose="02000000000000000000" pitchFamily="2" charset="0"/>
              </a:rPr>
              <a:t>শাহীওয়াল</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759" y="1396558"/>
            <a:ext cx="4971695" cy="3675189"/>
          </a:xfrm>
        </p:spPr>
      </p:pic>
      <p:sp>
        <p:nvSpPr>
          <p:cNvPr id="3" name="Slide Number Placeholder 2"/>
          <p:cNvSpPr>
            <a:spLocks noGrp="1"/>
          </p:cNvSpPr>
          <p:nvPr>
            <p:ph type="sldNum" sz="quarter" idx="12"/>
          </p:nvPr>
        </p:nvSpPr>
        <p:spPr/>
        <p:txBody>
          <a:bodyPr/>
          <a:lstStyle/>
          <a:p>
            <a:fld id="{1898B860-DF93-4DCF-98D9-65CE615DEE12}" type="slidenum">
              <a:rPr lang="en-US" smtClean="0"/>
              <a:t>12</a:t>
            </a:fld>
            <a:endParaRPr lang="en-US" dirty="0"/>
          </a:p>
        </p:txBody>
      </p:sp>
      <p:sp>
        <p:nvSpPr>
          <p:cNvPr id="5" name="TextBox 4"/>
          <p:cNvSpPr txBox="1"/>
          <p:nvPr/>
        </p:nvSpPr>
        <p:spPr>
          <a:xfrm>
            <a:off x="766514" y="441247"/>
            <a:ext cx="4773940" cy="1001493"/>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গরু?</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5999188" y="487414"/>
            <a:ext cx="5735988" cy="1910651"/>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গড়ে দৈনিক কত লিটার দুধ দেয়?</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7681262" y="5471848"/>
            <a:ext cx="2976910" cy="925766"/>
          </a:xfrm>
          <a:prstGeom prst="rect">
            <a:avLst/>
          </a:prstGeom>
          <a:noFill/>
        </p:spPr>
        <p:txBody>
          <a:bodyPr wrap="square" rtlCol="0">
            <a:spAutoFit/>
          </a:bodyPr>
          <a:lstStyle/>
          <a:p>
            <a:r>
              <a:rPr lang="bn-BD" sz="5416" dirty="0">
                <a:latin typeface="NikoshBAN" panose="02000000000000000000" pitchFamily="2" charset="0"/>
                <a:cs typeface="NikoshBAN" panose="02000000000000000000" pitchFamily="2" charset="0"/>
              </a:rPr>
              <a:t>৬-১০ লিটার</a:t>
            </a:r>
            <a:endParaRPr lang="en-US" sz="5416" dirty="0">
              <a:latin typeface="NikoshBAN" panose="02000000000000000000" pitchFamily="2" charset="0"/>
              <a:cs typeface="NikoshBAN" panose="02000000000000000000" pitchFamily="2" charset="0"/>
            </a:endParaRPr>
          </a:p>
        </p:txBody>
      </p:sp>
      <p:sp>
        <p:nvSpPr>
          <p:cNvPr id="10" name="Rounded Rectangle 9"/>
          <p:cNvSpPr/>
          <p:nvPr/>
        </p:nvSpPr>
        <p:spPr>
          <a:xfrm>
            <a:off x="6534670" y="2443777"/>
            <a:ext cx="4665024" cy="3028071"/>
          </a:xfrm>
          <a:prstGeom prst="roundRect">
            <a:avLst/>
          </a:prstGeom>
          <a:blipFill>
            <a:blip r:embed="rId3">
              <a:extLst>
                <a:ext uri="{28A0092B-C50C-407E-A947-70E740481C1C}">
                  <a14:useLocalDpi xmlns:a14="http://schemas.microsoft.com/office/drawing/2010/main" val="0"/>
                </a:ext>
              </a:extLst>
            </a:blip>
            <a:srcRect/>
            <a:stretch>
              <a:fillRect t="-32000" b="-3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0328569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274" y="5220778"/>
            <a:ext cx="2326006" cy="1116057"/>
          </a:xfrm>
        </p:spPr>
        <p:txBody>
          <a:bodyPr>
            <a:normAutofit/>
          </a:bodyPr>
          <a:lstStyle/>
          <a:p>
            <a:r>
              <a:rPr lang="bn-BD" dirty="0" smtClean="0">
                <a:latin typeface="NikoshBAN" panose="02000000000000000000" pitchFamily="2" charset="0"/>
                <a:cs typeface="NikoshBAN" panose="02000000000000000000" pitchFamily="2" charset="0"/>
              </a:rPr>
              <a:t>লালসিন্ধী</a:t>
            </a:r>
            <a:endParaRPr lang="en-US" dirty="0">
              <a:latin typeface="NikoshBAN" panose="02000000000000000000" pitchFamily="2" charset="0"/>
              <a:cs typeface="NikoshBAN" panose="02000000000000000000" pitchFamily="2" charset="0"/>
            </a:endParaRPr>
          </a:p>
        </p:txBody>
      </p:sp>
      <p:sp>
        <p:nvSpPr>
          <p:cNvPr id="3" name="Slide Number Placeholder 2"/>
          <p:cNvSpPr>
            <a:spLocks noGrp="1"/>
          </p:cNvSpPr>
          <p:nvPr>
            <p:ph type="sldNum" sz="quarter" idx="12"/>
          </p:nvPr>
        </p:nvSpPr>
        <p:spPr/>
        <p:txBody>
          <a:bodyPr/>
          <a:lstStyle/>
          <a:p>
            <a:fld id="{1898B860-DF93-4DCF-98D9-65CE615DEE12}" type="slidenum">
              <a:rPr lang="en-US" smtClean="0"/>
              <a:t>13</a:t>
            </a:fld>
            <a:endParaRPr lang="en-US" dirty="0"/>
          </a:p>
        </p:txBody>
      </p:sp>
      <p:sp>
        <p:nvSpPr>
          <p:cNvPr id="8" name="Rounded Rectangle 7"/>
          <p:cNvSpPr/>
          <p:nvPr/>
        </p:nvSpPr>
        <p:spPr>
          <a:xfrm>
            <a:off x="760018" y="1843834"/>
            <a:ext cx="4391425" cy="3064828"/>
          </a:xfrm>
          <a:prstGeom prst="roundRect">
            <a:avLst/>
          </a:prstGeom>
          <a:blipFill>
            <a:blip r:embed="rId2">
              <a:extLst>
                <a:ext uri="{28A0092B-C50C-407E-A947-70E740481C1C}">
                  <a14:useLocalDpi xmlns:a14="http://schemas.microsoft.com/office/drawing/2010/main" val="0"/>
                </a:ext>
              </a:extLst>
            </a:blip>
            <a:srcRect/>
            <a:stretch>
              <a:fillRect t="-7000" b="-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p:cNvSpPr txBox="1"/>
          <p:nvPr/>
        </p:nvSpPr>
        <p:spPr>
          <a:xfrm>
            <a:off x="5886450" y="634143"/>
            <a:ext cx="5847926" cy="1910651"/>
          </a:xfrm>
          <a:prstGeom prst="rect">
            <a:avLst/>
          </a:prstGeom>
          <a:noFill/>
        </p:spPr>
        <p:txBody>
          <a:bodyPr wrap="square" rtlCol="0">
            <a:spAutoFit/>
          </a:bodyPr>
          <a:lstStyle/>
          <a:p>
            <a:pPr algn="ctr"/>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গড়ে দৈনিক কত লিটার দুধ দেয়?</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8075778" y="5565954"/>
            <a:ext cx="3085822" cy="925766"/>
          </a:xfrm>
          <a:prstGeom prst="rect">
            <a:avLst/>
          </a:prstGeom>
          <a:noFill/>
        </p:spPr>
        <p:txBody>
          <a:bodyPr wrap="square" rtlCol="0">
            <a:spAutoFit/>
          </a:bodyPr>
          <a:lstStyle/>
          <a:p>
            <a:r>
              <a:rPr lang="bn-BD" sz="5416" dirty="0">
                <a:latin typeface="NikoshBAN" panose="02000000000000000000" pitchFamily="2" charset="0"/>
                <a:cs typeface="NikoshBAN" panose="02000000000000000000" pitchFamily="2" charset="0"/>
              </a:rPr>
              <a:t>৬-১০ লিটার</a:t>
            </a:r>
            <a:endParaRPr lang="en-US" sz="5416" dirty="0">
              <a:latin typeface="NikoshBAN" panose="02000000000000000000" pitchFamily="2" charset="0"/>
              <a:cs typeface="NikoshBAN" panose="02000000000000000000" pitchFamily="2" charset="0"/>
            </a:endParaRPr>
          </a:p>
        </p:txBody>
      </p:sp>
      <p:sp>
        <p:nvSpPr>
          <p:cNvPr id="10" name="TextBox 9"/>
          <p:cNvSpPr txBox="1"/>
          <p:nvPr/>
        </p:nvSpPr>
        <p:spPr>
          <a:xfrm>
            <a:off x="760018" y="530225"/>
            <a:ext cx="4773940" cy="1001493"/>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গরু?</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ounded Rectangle 10"/>
          <p:cNvSpPr/>
          <p:nvPr/>
        </p:nvSpPr>
        <p:spPr>
          <a:xfrm>
            <a:off x="6942897" y="2448680"/>
            <a:ext cx="4410903" cy="3064828"/>
          </a:xfrm>
          <a:prstGeom prst="roundRect">
            <a:avLst/>
          </a:prstGeom>
          <a:blipFill>
            <a:blip r:embed="rId3">
              <a:extLst>
                <a:ext uri="{28A0092B-C50C-407E-A947-70E740481C1C}">
                  <a14:useLocalDpi xmlns:a14="http://schemas.microsoft.com/office/drawing/2010/main" val="0"/>
                </a:ext>
              </a:extLst>
            </a:blip>
            <a:srcRect/>
            <a:stretch>
              <a:fillRect t="-32000" b="-3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6256265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238921" y="1468080"/>
            <a:ext cx="5527242" cy="4102321"/>
          </a:xfrm>
          <a:prstGeom prst="roundRect">
            <a:avLst/>
          </a:prstGeom>
          <a:blipFill>
            <a:blip r:embed="rId2">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3474900" y="347989"/>
            <a:ext cx="5242199" cy="1001493"/>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মহিষ?</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3950294" y="5688999"/>
            <a:ext cx="4104496"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দেশী জাতের মহিষ</a:t>
            </a:r>
            <a:endParaRPr lang="en-US" sz="4923" dirty="0">
              <a:latin typeface="NikoshBAN" panose="02000000000000000000" pitchFamily="2" charset="0"/>
              <a:cs typeface="NikoshBAN" panose="02000000000000000000" pitchFamily="2" charset="0"/>
            </a:endParaRPr>
          </a:p>
        </p:txBody>
      </p:sp>
      <p:sp>
        <p:nvSpPr>
          <p:cNvPr id="2" name="Slide Number Placeholder 1"/>
          <p:cNvSpPr>
            <a:spLocks noGrp="1"/>
          </p:cNvSpPr>
          <p:nvPr>
            <p:ph type="sldNum" sz="quarter" idx="12"/>
          </p:nvPr>
        </p:nvSpPr>
        <p:spPr/>
        <p:txBody>
          <a:bodyPr/>
          <a:lstStyle/>
          <a:p>
            <a:fld id="{1898B860-DF93-4DCF-98D9-65CE615DEE12}" type="slidenum">
              <a:rPr lang="en-US" smtClean="0"/>
              <a:t>14</a:t>
            </a:fld>
            <a:endParaRPr lang="en-US" dirty="0"/>
          </a:p>
        </p:txBody>
      </p:sp>
    </p:spTree>
    <p:extLst>
      <p:ext uri="{BB962C8B-B14F-4D97-AF65-F5344CB8AC3E}">
        <p14:creationId xmlns:p14="http://schemas.microsoft.com/office/powerpoint/2010/main" val="460925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937" y="5406558"/>
            <a:ext cx="5082521" cy="1132354"/>
          </a:xfrm>
        </p:spPr>
        <p:txBody>
          <a:bodyPr>
            <a:normAutofit/>
          </a:bodyPr>
          <a:lstStyle/>
          <a:p>
            <a:r>
              <a:rPr lang="bn-BD" dirty="0" smtClean="0">
                <a:latin typeface="NikoshBAN" panose="02000000000000000000" pitchFamily="2" charset="0"/>
                <a:cs typeface="NikoshBAN" panose="02000000000000000000" pitchFamily="2" charset="0"/>
              </a:rPr>
              <a:t>উন্নত সংকর জাতের মহিষ</a:t>
            </a:r>
            <a:endParaRPr lang="en-US" dirty="0">
              <a:latin typeface="NikoshBAN" panose="02000000000000000000" pitchFamily="2" charset="0"/>
              <a:cs typeface="NikoshBAN" panose="02000000000000000000" pitchFamily="2" charset="0"/>
            </a:endParaRPr>
          </a:p>
        </p:txBody>
      </p:sp>
      <p:sp>
        <p:nvSpPr>
          <p:cNvPr id="3" name="Slide Number Placeholder 2"/>
          <p:cNvSpPr>
            <a:spLocks noGrp="1"/>
          </p:cNvSpPr>
          <p:nvPr>
            <p:ph type="sldNum" sz="quarter" idx="12"/>
          </p:nvPr>
        </p:nvSpPr>
        <p:spPr/>
        <p:txBody>
          <a:bodyPr/>
          <a:lstStyle/>
          <a:p>
            <a:fld id="{1898B860-DF93-4DCF-98D9-65CE615DEE12}" type="slidenum">
              <a:rPr lang="en-US" smtClean="0"/>
              <a:t>15</a:t>
            </a:fld>
            <a:endParaRPr lang="en-US" dirty="0"/>
          </a:p>
        </p:txBody>
      </p:sp>
      <p:sp>
        <p:nvSpPr>
          <p:cNvPr id="8" name="Rounded Rectangle 7"/>
          <p:cNvSpPr/>
          <p:nvPr/>
        </p:nvSpPr>
        <p:spPr>
          <a:xfrm>
            <a:off x="3398937" y="1644445"/>
            <a:ext cx="5082521" cy="3762113"/>
          </a:xfrm>
          <a:prstGeom prst="roundRect">
            <a:avLst/>
          </a:prstGeom>
          <a:blipFill>
            <a:blip r:embed="rId2">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p:cNvSpPr txBox="1"/>
          <p:nvPr/>
        </p:nvSpPr>
        <p:spPr>
          <a:xfrm>
            <a:off x="3176576" y="469402"/>
            <a:ext cx="5527242" cy="1115049"/>
          </a:xfrm>
          <a:prstGeom prst="rect">
            <a:avLst/>
          </a:prstGeom>
          <a:noFill/>
        </p:spPr>
        <p:txBody>
          <a:bodyPr wrap="square" rtlCol="0">
            <a:spAutoFit/>
          </a:bodyPr>
          <a:lstStyle/>
          <a:p>
            <a:r>
              <a:rPr lang="bn-BD" sz="664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মহিষ?</a:t>
            </a:r>
            <a:endParaRPr lang="en-US" sz="664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74068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310" y="5603777"/>
            <a:ext cx="3062466" cy="959529"/>
          </a:xfrm>
        </p:spPr>
        <p:txBody>
          <a:bodyPr>
            <a:normAutofit/>
          </a:bodyPr>
          <a:lstStyle/>
          <a:p>
            <a:r>
              <a:rPr lang="bn-BD" dirty="0" smtClean="0">
                <a:latin typeface="NikoshBAN" panose="02000000000000000000" pitchFamily="2" charset="0"/>
                <a:cs typeface="NikoshBAN" panose="02000000000000000000" pitchFamily="2" charset="0"/>
              </a:rPr>
              <a:t>ব্ল্যাক বেঙ্গল</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366" y="1836737"/>
            <a:ext cx="4614353" cy="3779563"/>
          </a:xfrm>
          <a:effectLst>
            <a:softEdge rad="63500"/>
          </a:effectLst>
        </p:spPr>
      </p:pic>
      <p:sp>
        <p:nvSpPr>
          <p:cNvPr id="8" name="Slide Number Placeholder 7"/>
          <p:cNvSpPr>
            <a:spLocks noGrp="1"/>
          </p:cNvSpPr>
          <p:nvPr>
            <p:ph type="sldNum" sz="quarter" idx="12"/>
          </p:nvPr>
        </p:nvSpPr>
        <p:spPr/>
        <p:txBody>
          <a:bodyPr/>
          <a:lstStyle/>
          <a:p>
            <a:fld id="{1898B860-DF93-4DCF-98D9-65CE615DEE12}" type="slidenum">
              <a:rPr lang="en-US" smtClean="0"/>
              <a:t>16</a:t>
            </a:fld>
            <a:endParaRPr lang="en-US" dirty="0"/>
          </a:p>
        </p:txBody>
      </p:sp>
      <p:sp>
        <p:nvSpPr>
          <p:cNvPr id="5" name="TextBox 4"/>
          <p:cNvSpPr txBox="1"/>
          <p:nvPr/>
        </p:nvSpPr>
        <p:spPr>
          <a:xfrm>
            <a:off x="1008040" y="569052"/>
            <a:ext cx="4641679" cy="1001493"/>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ছাগলের নাম </a:t>
            </a:r>
            <a:r>
              <a:rPr lang="bn-BD" sz="5908"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6419534" y="644779"/>
            <a:ext cx="5121850" cy="925766"/>
          </a:xfrm>
          <a:prstGeom prst="rect">
            <a:avLst/>
          </a:prstGeom>
          <a:noFill/>
        </p:spPr>
        <p:txBody>
          <a:bodyPr wrap="square" rtlCol="0">
            <a:spAutoFit/>
          </a:bodyPr>
          <a:lstStyle/>
          <a:p>
            <a:r>
              <a:rPr lang="bn-BD" sz="541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কিসের জন্য বিখ্যাত?</a:t>
            </a:r>
            <a:endParaRPr lang="en-US" sz="541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721" y="1749954"/>
            <a:ext cx="3483476" cy="3866346"/>
          </a:xfrm>
          <a:prstGeom prst="rect">
            <a:avLst/>
          </a:prstGeom>
          <a:effectLst>
            <a:softEdge rad="63500"/>
          </a:effectLst>
        </p:spPr>
      </p:pic>
      <p:sp>
        <p:nvSpPr>
          <p:cNvPr id="7" name="TextBox 6"/>
          <p:cNvSpPr txBox="1"/>
          <p:nvPr/>
        </p:nvSpPr>
        <p:spPr>
          <a:xfrm>
            <a:off x="7473855" y="5616300"/>
            <a:ext cx="3013209" cy="925766"/>
          </a:xfrm>
          <a:prstGeom prst="rect">
            <a:avLst/>
          </a:prstGeom>
          <a:noFill/>
        </p:spPr>
        <p:txBody>
          <a:bodyPr wrap="square" rtlCol="0">
            <a:spAutoFit/>
          </a:bodyPr>
          <a:lstStyle/>
          <a:p>
            <a:r>
              <a:rPr lang="bn-BD" sz="5416" dirty="0">
                <a:latin typeface="NikoshBAN" panose="02000000000000000000" pitchFamily="2" charset="0"/>
                <a:cs typeface="NikoshBAN" panose="02000000000000000000" pitchFamily="2" charset="0"/>
              </a:rPr>
              <a:t>মাংসের জন্য</a:t>
            </a:r>
            <a:endParaRPr lang="en-US" sz="5416"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75435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620" y="5215112"/>
            <a:ext cx="2374636" cy="815732"/>
          </a:xfrm>
        </p:spPr>
        <p:txBody>
          <a:bodyPr>
            <a:normAutofit/>
          </a:bodyPr>
          <a:lstStyle/>
          <a:p>
            <a:r>
              <a:rPr lang="bn-BD" dirty="0" smtClean="0">
                <a:latin typeface="NikoshBAN" panose="02000000000000000000" pitchFamily="2" charset="0"/>
                <a:cs typeface="NikoshBAN" panose="02000000000000000000" pitchFamily="2" charset="0"/>
              </a:rPr>
              <a:t>যমুনাপাড়ি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p:txBody>
          <a:bodyPr/>
          <a:lstStyle/>
          <a:p>
            <a:fld id="{1898B860-DF93-4DCF-98D9-65CE615DEE12}" type="slidenum">
              <a:rPr lang="en-US" smtClean="0"/>
              <a:t>17</a:t>
            </a:fld>
            <a:endParaRPr lang="en-US" dirty="0"/>
          </a:p>
        </p:txBody>
      </p:sp>
      <p:sp>
        <p:nvSpPr>
          <p:cNvPr id="11" name="Rounded Rectangle 10"/>
          <p:cNvSpPr/>
          <p:nvPr/>
        </p:nvSpPr>
        <p:spPr>
          <a:xfrm>
            <a:off x="1149675" y="1929522"/>
            <a:ext cx="4463744" cy="3285590"/>
          </a:xfrm>
          <a:prstGeom prst="roundRect">
            <a:avLst/>
          </a:prstGeom>
          <a:blipFill>
            <a:blip r:embed="rId2">
              <a:extLst>
                <a:ext uri="{28A0092B-C50C-407E-A947-70E740481C1C}">
                  <a14:useLocalDpi xmlns:a14="http://schemas.microsoft.com/office/drawing/2010/main" val="0"/>
                </a:ext>
              </a:extLst>
            </a:blip>
            <a:srcRect/>
            <a:stretch>
              <a:fillRect t="-5000" b="-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14"/>
          <p:cNvSpPr/>
          <p:nvPr/>
        </p:nvSpPr>
        <p:spPr>
          <a:xfrm>
            <a:off x="6655007" y="1911370"/>
            <a:ext cx="4544692" cy="3303742"/>
          </a:xfrm>
          <a:prstGeom prst="roundRect">
            <a:avLst/>
          </a:prstGeom>
          <a:blipFill>
            <a:blip r:embed="rId3">
              <a:extLst>
                <a:ext uri="{28A0092B-C50C-407E-A947-70E740481C1C}">
                  <a14:useLocalDpi xmlns:a14="http://schemas.microsoft.com/office/drawing/2010/main" val="0"/>
                </a:ext>
              </a:extLst>
            </a:blip>
            <a:srcRect/>
            <a:stretch>
              <a:fillRect t="-5000" b="-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793041" y="613043"/>
            <a:ext cx="5177012" cy="1001493"/>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ছাগল?</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6821737" y="613043"/>
            <a:ext cx="4211232" cy="925766"/>
          </a:xfrm>
          <a:prstGeom prst="rect">
            <a:avLst/>
          </a:prstGeom>
          <a:noFill/>
        </p:spPr>
        <p:txBody>
          <a:bodyPr wrap="square" rtlCol="0">
            <a:spAutoFit/>
          </a:bodyPr>
          <a:lstStyle/>
          <a:p>
            <a:r>
              <a:rPr lang="bn-BD" sz="5416"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bn-BD" sz="541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 পরিচিত?</a:t>
            </a:r>
            <a:endParaRPr lang="en-US" sz="541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7555396" y="5215113"/>
            <a:ext cx="2410454" cy="842410"/>
          </a:xfrm>
          <a:prstGeom prst="rect">
            <a:avLst/>
          </a:prstGeom>
        </p:spPr>
        <p:txBody>
          <a:bodyPr wrap="square">
            <a:spAutoFit/>
          </a:bodyPr>
          <a:lstStyle/>
          <a:p>
            <a:pPr lvl="0">
              <a:lnSpc>
                <a:spcPct val="90000"/>
              </a:lnSpc>
              <a:spcBef>
                <a:spcPct val="0"/>
              </a:spcBef>
            </a:pPr>
            <a:r>
              <a:rPr lang="bn-BD" sz="5416" dirty="0">
                <a:solidFill>
                  <a:prstClr val="black"/>
                </a:solidFill>
                <a:latin typeface="NikoshBAN" panose="02000000000000000000" pitchFamily="2" charset="0"/>
                <a:ea typeface="+mj-ea"/>
                <a:cs typeface="NikoshBAN" panose="02000000000000000000" pitchFamily="2" charset="0"/>
              </a:rPr>
              <a:t>রাম ছাগল</a:t>
            </a:r>
            <a:endParaRPr lang="en-US" sz="5416" dirty="0">
              <a:solidFill>
                <a:prstClr val="black"/>
              </a:solidFill>
              <a:latin typeface="NikoshBAN" panose="02000000000000000000" pitchFamily="2" charset="0"/>
              <a:ea typeface="+mj-ea"/>
              <a:cs typeface="NikoshBAN" panose="02000000000000000000" pitchFamily="2" charset="0"/>
            </a:endParaRPr>
          </a:p>
        </p:txBody>
      </p:sp>
    </p:spTree>
    <p:extLst>
      <p:ext uri="{BB962C8B-B14F-4D97-AF65-F5344CB8AC3E}">
        <p14:creationId xmlns:p14="http://schemas.microsoft.com/office/powerpoint/2010/main" val="23180914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759" y="5117703"/>
            <a:ext cx="1500485" cy="1079458"/>
          </a:xfrm>
        </p:spPr>
        <p:txBody>
          <a:bodyPr>
            <a:normAutofit/>
          </a:bodyPr>
          <a:lstStyle/>
          <a:p>
            <a:r>
              <a:rPr lang="bn-BD" dirty="0" smtClean="0">
                <a:latin typeface="NikoshBAN" panose="02000000000000000000" pitchFamily="2" charset="0"/>
                <a:cs typeface="NikoshBAN" panose="02000000000000000000" pitchFamily="2" charset="0"/>
              </a:rPr>
              <a:t>ভেড়া</a:t>
            </a:r>
            <a:endParaRPr lang="en-US" dirty="0">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p:txBody>
          <a:bodyPr/>
          <a:lstStyle/>
          <a:p>
            <a:fld id="{1898B860-DF93-4DCF-98D9-65CE615DEE12}" type="slidenum">
              <a:rPr lang="en-US" smtClean="0"/>
              <a:t>18</a:t>
            </a:fld>
            <a:endParaRPr lang="en-US" dirty="0"/>
          </a:p>
        </p:txBody>
      </p:sp>
      <p:grpSp>
        <p:nvGrpSpPr>
          <p:cNvPr id="4" name="Group 3"/>
          <p:cNvGrpSpPr/>
          <p:nvPr/>
        </p:nvGrpSpPr>
        <p:grpSpPr>
          <a:xfrm>
            <a:off x="1485428" y="1601752"/>
            <a:ext cx="9221145" cy="3515951"/>
            <a:chOff x="1209368" y="1604880"/>
            <a:chExt cx="7492180" cy="2856710"/>
          </a:xfrm>
        </p:grpSpPr>
        <p:sp>
          <p:nvSpPr>
            <p:cNvPr id="12" name="Rounded Rectangle 11"/>
            <p:cNvSpPr/>
            <p:nvPr/>
          </p:nvSpPr>
          <p:spPr>
            <a:xfrm>
              <a:off x="5190189" y="1671458"/>
              <a:ext cx="3511359" cy="2723554"/>
            </a:xfrm>
            <a:prstGeom prst="roundRect">
              <a:avLst/>
            </a:prstGeom>
            <a:blipFill>
              <a:blip r:embed="rId2">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7"/>
            <p:cNvSpPr/>
            <p:nvPr/>
          </p:nvSpPr>
          <p:spPr>
            <a:xfrm>
              <a:off x="1209368" y="1604880"/>
              <a:ext cx="3406026" cy="2856710"/>
            </a:xfrm>
            <a:prstGeom prst="roundRect">
              <a:avLst/>
            </a:prstGeom>
            <a:blipFill>
              <a:blip r:embed="rId3">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3" name="TextBox 2"/>
          <p:cNvSpPr txBox="1"/>
          <p:nvPr/>
        </p:nvSpPr>
        <p:spPr>
          <a:xfrm>
            <a:off x="4207574" y="340105"/>
            <a:ext cx="3889036" cy="925766"/>
          </a:xfrm>
          <a:prstGeom prst="rect">
            <a:avLst/>
          </a:prstGeom>
          <a:noFill/>
        </p:spPr>
        <p:txBody>
          <a:bodyPr wrap="square" rtlCol="0">
            <a:spAutoFit/>
          </a:bodyPr>
          <a:lstStyle/>
          <a:p>
            <a:r>
              <a:rPr lang="bn-BD" sz="541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পশুটির নাম </a:t>
            </a:r>
            <a:r>
              <a:rPr lang="bn-BD" sz="5416"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endParaRPr lang="en-US" sz="541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65305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484" y="5670755"/>
            <a:ext cx="1527033" cy="991995"/>
          </a:xfrm>
        </p:spPr>
        <p:txBody>
          <a:bodyPr>
            <a:normAutofit/>
          </a:bodyPr>
          <a:lstStyle/>
          <a:p>
            <a:r>
              <a:rPr lang="bn-BD" dirty="0" smtClean="0">
                <a:latin typeface="NikoshBAN" panose="02000000000000000000" pitchFamily="2" charset="0"/>
                <a:cs typeface="NikoshBAN" panose="02000000000000000000" pitchFamily="2" charset="0"/>
              </a:rPr>
              <a:t>ঘোড়া</a:t>
            </a:r>
            <a:endParaRPr lang="en-US" dirty="0">
              <a:latin typeface="NikoshBAN" panose="02000000000000000000" pitchFamily="2" charset="0"/>
              <a:cs typeface="NikoshBAN" panose="02000000000000000000" pitchFamily="2" charset="0"/>
            </a:endParaRPr>
          </a:p>
        </p:txBody>
      </p:sp>
      <p:sp>
        <p:nvSpPr>
          <p:cNvPr id="3" name="Slide Number Placeholder 2"/>
          <p:cNvSpPr>
            <a:spLocks noGrp="1"/>
          </p:cNvSpPr>
          <p:nvPr>
            <p:ph type="sldNum" sz="quarter" idx="12"/>
          </p:nvPr>
        </p:nvSpPr>
        <p:spPr/>
        <p:txBody>
          <a:bodyPr/>
          <a:lstStyle/>
          <a:p>
            <a:fld id="{1898B860-DF93-4DCF-98D9-65CE615DEE12}" type="slidenum">
              <a:rPr lang="en-US" smtClean="0"/>
              <a:t>19</a:t>
            </a:fld>
            <a:endParaRPr lang="en-US" dirty="0"/>
          </a:p>
        </p:txBody>
      </p:sp>
      <p:grpSp>
        <p:nvGrpSpPr>
          <p:cNvPr id="8" name="Group 7"/>
          <p:cNvGrpSpPr/>
          <p:nvPr/>
        </p:nvGrpSpPr>
        <p:grpSpPr>
          <a:xfrm>
            <a:off x="1280787" y="1654991"/>
            <a:ext cx="10073013" cy="3625499"/>
            <a:chOff x="1827086" y="1744269"/>
            <a:chExt cx="5676372" cy="1862353"/>
          </a:xfrm>
        </p:grpSpPr>
        <p:sp>
          <p:nvSpPr>
            <p:cNvPr id="9" name="Rounded Rectangle 8"/>
            <p:cNvSpPr/>
            <p:nvPr/>
          </p:nvSpPr>
          <p:spPr>
            <a:xfrm>
              <a:off x="1827086" y="1744269"/>
              <a:ext cx="2702980" cy="1862353"/>
            </a:xfrm>
            <a:prstGeom prst="roundRect">
              <a:avLst/>
            </a:prstGeom>
            <a:blipFill>
              <a:blip r:embed="rId2">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10"/>
            <p:cNvSpPr/>
            <p:nvPr/>
          </p:nvSpPr>
          <p:spPr>
            <a:xfrm>
              <a:off x="4800478" y="1744269"/>
              <a:ext cx="2702980" cy="1862353"/>
            </a:xfrm>
            <a:prstGeom prst="roundRect">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6" name="TextBox 5"/>
          <p:cNvSpPr txBox="1"/>
          <p:nvPr/>
        </p:nvSpPr>
        <p:spPr>
          <a:xfrm>
            <a:off x="4531220" y="338961"/>
            <a:ext cx="3889036" cy="925766"/>
          </a:xfrm>
          <a:prstGeom prst="rect">
            <a:avLst/>
          </a:prstGeom>
          <a:noFill/>
        </p:spPr>
        <p:txBody>
          <a:bodyPr wrap="square" rtlCol="0">
            <a:spAutoFit/>
          </a:bodyPr>
          <a:lstStyle/>
          <a:p>
            <a:r>
              <a:rPr lang="bn-BD" sz="541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পশুটির নাম </a:t>
            </a:r>
            <a:r>
              <a:rPr lang="bn-BD" sz="5416"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endParaRPr lang="en-US" sz="541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69003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252868" y="2203939"/>
            <a:ext cx="5665854" cy="3740830"/>
          </a:xfrm>
          <a:prstGeom prst="roundRect">
            <a:avLst/>
          </a:prstGeom>
          <a:blipFill>
            <a:blip r:embed="rId4">
              <a:extLst>
                <a:ext uri="{BEBA8EAE-BF5A-486C-A8C5-ECC9F3942E4B}">
                  <a14:imgProps xmlns:a14="http://schemas.microsoft.com/office/drawing/2010/main">
                    <a14:imgLayer r:embed="rId5">
                      <a14:imgEffect>
                        <a14:colorTemperature colorTemp="7200"/>
                      </a14:imgEffect>
                      <a14:imgEffect>
                        <a14:saturation sat="115000"/>
                      </a14:imgEffect>
                    </a14:imgLayer>
                  </a14:imgProps>
                </a:ex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3614" y="2203939"/>
            <a:ext cx="2344615" cy="2344615"/>
          </a:xfrm>
          <a:prstGeom prst="rect">
            <a:avLst/>
          </a:prstGeom>
        </p:spPr>
      </p:pic>
      <p:sp>
        <p:nvSpPr>
          <p:cNvPr id="12" name="TextBox 11"/>
          <p:cNvSpPr txBox="1"/>
          <p:nvPr/>
        </p:nvSpPr>
        <p:spPr>
          <a:xfrm>
            <a:off x="4750801" y="503074"/>
            <a:ext cx="2900265" cy="1456104"/>
          </a:xfrm>
          <a:prstGeom prst="rect">
            <a:avLst/>
          </a:prstGeom>
          <a:noFill/>
        </p:spPr>
        <p:txBody>
          <a:bodyPr wrap="square" rtlCol="0">
            <a:spAutoFit/>
          </a:bodyPr>
          <a:lstStyle/>
          <a:p>
            <a:r>
              <a:rPr lang="bn-BD" sz="8862"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8862"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Slide Number Placeholder 2"/>
          <p:cNvSpPr>
            <a:spLocks noGrp="1"/>
          </p:cNvSpPr>
          <p:nvPr>
            <p:ph type="sldNum" sz="quarter" idx="12"/>
          </p:nvPr>
        </p:nvSpPr>
        <p:spPr/>
        <p:txBody>
          <a:bodyPr/>
          <a:lstStyle/>
          <a:p>
            <a:fld id="{1898B860-DF93-4DCF-98D9-65CE615DEE12}" type="slidenum">
              <a:rPr lang="en-US" smtClean="0"/>
              <a:t>2</a:t>
            </a:fld>
            <a:endParaRPr lang="en-US" dirty="0"/>
          </a:p>
        </p:txBody>
      </p:sp>
    </p:spTree>
    <p:custDataLst>
      <p:tags r:id="rId1"/>
    </p:custDataLst>
    <p:extLst>
      <p:ext uri="{BB962C8B-B14F-4D97-AF65-F5344CB8AC3E}">
        <p14:creationId xmlns:p14="http://schemas.microsoft.com/office/powerpoint/2010/main" val="68982600"/>
      </p:ext>
    </p:extLst>
  </p:cSld>
  <p:clrMapOvr>
    <a:masterClrMapping/>
  </p:clrMapOvr>
  <p:transition spd="med" advTm="10093">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2000" fill="hold"/>
                                        <p:tgtEl>
                                          <p:spTgt spid="20"/>
                                        </p:tgtEl>
                                        <p:attrNameLst>
                                          <p:attrName>ppt_w</p:attrName>
                                        </p:attrNameLst>
                                      </p:cBhvr>
                                      <p:tavLst>
                                        <p:tav tm="0">
                                          <p:val>
                                            <p:fltVal val="0"/>
                                          </p:val>
                                        </p:tav>
                                        <p:tav tm="100000">
                                          <p:val>
                                            <p:strVal val="#ppt_w"/>
                                          </p:val>
                                        </p:tav>
                                      </p:tavLst>
                                    </p:anim>
                                    <p:anim calcmode="lin" valueType="num">
                                      <p:cBhvr>
                                        <p:cTn id="14" dur="2000" fill="hold"/>
                                        <p:tgtEl>
                                          <p:spTgt spid="20"/>
                                        </p:tgtEl>
                                        <p:attrNameLst>
                                          <p:attrName>ppt_h</p:attrName>
                                        </p:attrNameLst>
                                      </p:cBhvr>
                                      <p:tavLst>
                                        <p:tav tm="0">
                                          <p:val>
                                            <p:fltVal val="0"/>
                                          </p:val>
                                        </p:tav>
                                        <p:tav tm="100000">
                                          <p:val>
                                            <p:strVal val="#ppt_h"/>
                                          </p:val>
                                        </p:tav>
                                      </p:tavLst>
                                    </p:anim>
                                    <p:animEffect transition="in" filter="fade">
                                      <p:cBhvr>
                                        <p:cTn id="15" dur="2000"/>
                                        <p:tgtEl>
                                          <p:spTgt spid="20"/>
                                        </p:tgtEl>
                                      </p:cBhvr>
                                    </p:animEffect>
                                  </p:childTnLst>
                                </p:cTn>
                              </p:par>
                            </p:childTnLst>
                          </p:cTn>
                        </p:par>
                        <p:par>
                          <p:cTn id="16" fill="hold">
                            <p:stCondLst>
                              <p:cond delay="2000"/>
                            </p:stCondLst>
                            <p:childTnLst>
                              <p:par>
                                <p:cTn id="17" presetID="1" presetClass="emph" presetSubtype="2" repeatCount="indefinite" fill="hold" nodeType="afterEffect">
                                  <p:stCondLst>
                                    <p:cond delay="0"/>
                                  </p:stCondLst>
                                  <p:endCondLst>
                                    <p:cond evt="onNext" delay="0">
                                      <p:tgtEl>
                                        <p:sldTgt/>
                                      </p:tgtEl>
                                    </p:cond>
                                  </p:endCondLst>
                                  <p:childTnLst>
                                    <p:animClr clrSpc="rgb" dir="cw">
                                      <p:cBhvr>
                                        <p:cTn id="18" dur="1000" fill="hold"/>
                                        <p:tgtEl>
                                          <p:spTgt spid="12"/>
                                        </p:tgtEl>
                                        <p:attrNameLst>
                                          <p:attrName>fillcolor</p:attrName>
                                        </p:attrNameLst>
                                      </p:cBhvr>
                                      <p:to>
                                        <a:srgbClr val="C5E0B3"/>
                                      </p:to>
                                    </p:animClr>
                                    <p:set>
                                      <p:cBhvr>
                                        <p:cTn id="19" dur="1000" fill="hold"/>
                                        <p:tgtEl>
                                          <p:spTgt spid="12"/>
                                        </p:tgtEl>
                                        <p:attrNameLst>
                                          <p:attrName>fill.type</p:attrName>
                                        </p:attrNameLst>
                                      </p:cBhvr>
                                      <p:to>
                                        <p:strVal val="solid"/>
                                      </p:to>
                                    </p:set>
                                    <p:set>
                                      <p:cBhvr>
                                        <p:cTn id="20"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472" y="5616495"/>
            <a:ext cx="1261056" cy="1183260"/>
          </a:xfrm>
        </p:spPr>
        <p:txBody>
          <a:bodyPr>
            <a:normAutofit/>
          </a:bodyPr>
          <a:lstStyle/>
          <a:p>
            <a:r>
              <a:rPr lang="bn-BD" sz="5908" dirty="0">
                <a:latin typeface="NikoshBAN" panose="02000000000000000000" pitchFamily="2" charset="0"/>
                <a:cs typeface="NikoshBAN" panose="02000000000000000000" pitchFamily="2" charset="0"/>
              </a:rPr>
              <a:t>উট</a:t>
            </a:r>
            <a:endParaRPr lang="en-US" sz="5908" dirty="0">
              <a:latin typeface="NikoshBAN" panose="02000000000000000000" pitchFamily="2" charset="0"/>
              <a:cs typeface="NikoshBAN" panose="02000000000000000000" pitchFamily="2" charset="0"/>
            </a:endParaRPr>
          </a:p>
        </p:txBody>
      </p:sp>
      <p:sp>
        <p:nvSpPr>
          <p:cNvPr id="3" name="Slide Number Placeholder 2"/>
          <p:cNvSpPr>
            <a:spLocks noGrp="1"/>
          </p:cNvSpPr>
          <p:nvPr>
            <p:ph type="sldNum" sz="quarter" idx="12"/>
          </p:nvPr>
        </p:nvSpPr>
        <p:spPr/>
        <p:txBody>
          <a:bodyPr/>
          <a:lstStyle/>
          <a:p>
            <a:fld id="{1898B860-DF93-4DCF-98D9-65CE615DEE12}" type="slidenum">
              <a:rPr lang="en-US" smtClean="0"/>
              <a:t>20</a:t>
            </a:fld>
            <a:endParaRPr lang="en-US" dirty="0"/>
          </a:p>
        </p:txBody>
      </p:sp>
      <p:sp>
        <p:nvSpPr>
          <p:cNvPr id="7" name="Rounded Rectangle 6"/>
          <p:cNvSpPr/>
          <p:nvPr/>
        </p:nvSpPr>
        <p:spPr>
          <a:xfrm>
            <a:off x="3101701" y="1611753"/>
            <a:ext cx="6008266" cy="4004742"/>
          </a:xfrm>
          <a:prstGeom prst="roundRect">
            <a:avLst/>
          </a:prstGeom>
          <a:blipFill>
            <a:blip r:embed="rId2">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TextBox 4"/>
          <p:cNvSpPr txBox="1"/>
          <p:nvPr/>
        </p:nvSpPr>
        <p:spPr>
          <a:xfrm>
            <a:off x="3952569" y="371151"/>
            <a:ext cx="4306530" cy="1001493"/>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পশুটির নাম </a:t>
            </a:r>
            <a:r>
              <a:rPr lang="bn-BD" sz="5908"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74185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96293" y="1509318"/>
            <a:ext cx="10296036" cy="3195790"/>
            <a:chOff x="418529" y="1869257"/>
            <a:chExt cx="8365529" cy="2596579"/>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988" y="1944806"/>
              <a:ext cx="2757070" cy="20736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678" y="2629554"/>
              <a:ext cx="2209522" cy="12463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29" y="1869257"/>
              <a:ext cx="2109721" cy="2596579"/>
            </a:xfrm>
            <a:prstGeom prst="rect">
              <a:avLst/>
            </a:prstGeom>
          </p:spPr>
        </p:pic>
      </p:grpSp>
      <p:sp>
        <p:nvSpPr>
          <p:cNvPr id="8" name="TextBox 7"/>
          <p:cNvSpPr txBox="1"/>
          <p:nvPr/>
        </p:nvSpPr>
        <p:spPr>
          <a:xfrm>
            <a:off x="3909976" y="676535"/>
            <a:ext cx="3889036" cy="925766"/>
          </a:xfrm>
          <a:prstGeom prst="rect">
            <a:avLst/>
          </a:prstGeom>
          <a:noFill/>
        </p:spPr>
        <p:txBody>
          <a:bodyPr wrap="square" rtlCol="0">
            <a:spAutoFit/>
          </a:bodyPr>
          <a:lstStyle/>
          <a:p>
            <a:r>
              <a:rPr lang="bn-BD" sz="5416" dirty="0">
                <a:latin typeface="NikoshBAN" panose="02000000000000000000" pitchFamily="2" charset="0"/>
                <a:cs typeface="NikoshBAN" panose="02000000000000000000" pitchFamily="2" charset="0"/>
              </a:rPr>
              <a:t>পশুটির নাম </a:t>
            </a:r>
            <a:r>
              <a:rPr lang="bn-BD" sz="5416" dirty="0" smtClean="0">
                <a:latin typeface="NikoshBAN" panose="02000000000000000000" pitchFamily="2" charset="0"/>
                <a:cs typeface="NikoshBAN" panose="02000000000000000000" pitchFamily="2" charset="0"/>
              </a:rPr>
              <a:t>কী?</a:t>
            </a:r>
            <a:endParaRPr lang="en-US" sz="5416" dirty="0">
              <a:latin typeface="NikoshBAN" panose="02000000000000000000" pitchFamily="2" charset="0"/>
              <a:cs typeface="NikoshBAN" panose="02000000000000000000" pitchFamily="2" charset="0"/>
            </a:endParaRPr>
          </a:p>
        </p:txBody>
      </p:sp>
      <p:sp>
        <p:nvSpPr>
          <p:cNvPr id="3" name="TextBox 2"/>
          <p:cNvSpPr txBox="1"/>
          <p:nvPr/>
        </p:nvSpPr>
        <p:spPr>
          <a:xfrm>
            <a:off x="5460686" y="5017291"/>
            <a:ext cx="1691150" cy="925766"/>
          </a:xfrm>
          <a:prstGeom prst="rect">
            <a:avLst/>
          </a:prstGeom>
          <a:noFill/>
        </p:spPr>
        <p:txBody>
          <a:bodyPr wrap="square" rtlCol="0">
            <a:spAutoFit/>
          </a:bodyPr>
          <a:lstStyle/>
          <a:p>
            <a:r>
              <a:rPr lang="bn-BD" sz="5416" dirty="0">
                <a:latin typeface="NikoshBAN" panose="02000000000000000000" pitchFamily="2" charset="0"/>
                <a:cs typeface="NikoshBAN" panose="02000000000000000000" pitchFamily="2" charset="0"/>
              </a:rPr>
              <a:t>কুকুর</a:t>
            </a:r>
            <a:endParaRPr lang="en-US" sz="5416" dirty="0">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p:txBody>
          <a:bodyPr/>
          <a:lstStyle/>
          <a:p>
            <a:fld id="{1898B860-DF93-4DCF-98D9-65CE615DEE12}" type="slidenum">
              <a:rPr lang="en-US" smtClean="0"/>
              <a:t>21</a:t>
            </a:fld>
            <a:endParaRPr lang="en-US" dirty="0"/>
          </a:p>
        </p:txBody>
      </p:sp>
    </p:spTree>
    <p:extLst>
      <p:ext uri="{BB962C8B-B14F-4D97-AF65-F5344CB8AC3E}">
        <p14:creationId xmlns:p14="http://schemas.microsoft.com/office/powerpoint/2010/main" val="3536184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40262" y="1225931"/>
            <a:ext cx="8288475" cy="3246801"/>
            <a:chOff x="1495213" y="1240800"/>
            <a:chExt cx="6734386" cy="263802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213" y="1360292"/>
              <a:ext cx="2299939" cy="25185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794" y="1240800"/>
              <a:ext cx="2596805" cy="2638026"/>
            </a:xfrm>
            <a:prstGeom prst="rect">
              <a:avLst/>
            </a:prstGeom>
          </p:spPr>
        </p:pic>
      </p:grpSp>
      <p:sp>
        <p:nvSpPr>
          <p:cNvPr id="5" name="TextBox 4"/>
          <p:cNvSpPr txBox="1"/>
          <p:nvPr/>
        </p:nvSpPr>
        <p:spPr>
          <a:xfrm>
            <a:off x="4151482" y="447232"/>
            <a:ext cx="3889036" cy="925766"/>
          </a:xfrm>
          <a:prstGeom prst="rect">
            <a:avLst/>
          </a:prstGeom>
          <a:noFill/>
        </p:spPr>
        <p:txBody>
          <a:bodyPr wrap="square" rtlCol="0">
            <a:spAutoFit/>
          </a:bodyPr>
          <a:lstStyle/>
          <a:p>
            <a:r>
              <a:rPr lang="bn-BD" sz="5416" dirty="0">
                <a:latin typeface="NikoshBAN" panose="02000000000000000000" pitchFamily="2" charset="0"/>
                <a:cs typeface="NikoshBAN" panose="02000000000000000000" pitchFamily="2" charset="0"/>
              </a:rPr>
              <a:t>পশুটির নাম </a:t>
            </a:r>
            <a:r>
              <a:rPr lang="bn-BD" sz="5416" dirty="0" smtClean="0">
                <a:latin typeface="NikoshBAN" panose="02000000000000000000" pitchFamily="2" charset="0"/>
                <a:cs typeface="NikoshBAN" panose="02000000000000000000" pitchFamily="2" charset="0"/>
              </a:rPr>
              <a:t>কী?</a:t>
            </a:r>
            <a:endParaRPr lang="en-US" sz="5416" dirty="0">
              <a:latin typeface="NikoshBAN" panose="02000000000000000000" pitchFamily="2" charset="0"/>
              <a:cs typeface="NikoshBAN" panose="02000000000000000000" pitchFamily="2" charset="0"/>
            </a:endParaRPr>
          </a:p>
        </p:txBody>
      </p:sp>
      <p:sp>
        <p:nvSpPr>
          <p:cNvPr id="3" name="TextBox 2"/>
          <p:cNvSpPr txBox="1"/>
          <p:nvPr/>
        </p:nvSpPr>
        <p:spPr>
          <a:xfrm>
            <a:off x="5360850" y="4865079"/>
            <a:ext cx="1470300"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বিড়াল</a:t>
            </a:r>
            <a:endParaRPr lang="en-US" sz="4923" dirty="0">
              <a:latin typeface="NikoshBAN" panose="02000000000000000000" pitchFamily="2" charset="0"/>
              <a:cs typeface="NikoshBAN" panose="02000000000000000000" pitchFamily="2" charset="0"/>
            </a:endParaRPr>
          </a:p>
        </p:txBody>
      </p:sp>
      <p:sp>
        <p:nvSpPr>
          <p:cNvPr id="6" name="Slide Number Placeholder 5"/>
          <p:cNvSpPr>
            <a:spLocks noGrp="1"/>
          </p:cNvSpPr>
          <p:nvPr>
            <p:ph type="sldNum" sz="quarter" idx="12"/>
          </p:nvPr>
        </p:nvSpPr>
        <p:spPr/>
        <p:txBody>
          <a:bodyPr/>
          <a:lstStyle/>
          <a:p>
            <a:fld id="{1898B860-DF93-4DCF-98D9-65CE615DEE12}" type="slidenum">
              <a:rPr lang="en-US" smtClean="0"/>
              <a:t>22</a:t>
            </a:fld>
            <a:endParaRPr lang="en-US" dirty="0"/>
          </a:p>
        </p:txBody>
      </p:sp>
    </p:spTree>
    <p:extLst>
      <p:ext uri="{BB962C8B-B14F-4D97-AF65-F5344CB8AC3E}">
        <p14:creationId xmlns:p14="http://schemas.microsoft.com/office/powerpoint/2010/main" val="9666434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98B860-DF93-4DCF-98D9-65CE615DEE12}" type="slidenum">
              <a:rPr lang="en-US" smtClean="0"/>
              <a:t>23</a:t>
            </a:fld>
            <a:endParaRPr lang="en-US" dirty="0"/>
          </a:p>
        </p:txBody>
      </p:sp>
      <p:sp>
        <p:nvSpPr>
          <p:cNvPr id="5" name="Rectangle 4"/>
          <p:cNvSpPr/>
          <p:nvPr/>
        </p:nvSpPr>
        <p:spPr>
          <a:xfrm>
            <a:off x="894680" y="5557913"/>
            <a:ext cx="10310836" cy="707886"/>
          </a:xfrm>
          <a:prstGeom prst="rect">
            <a:avLst/>
          </a:prstGeom>
          <a:solidFill>
            <a:schemeClr val="accent2"/>
          </a:solidFill>
        </p:spPr>
        <p:txBody>
          <a:bodyPr wrap="none">
            <a:spAutoFit/>
          </a:bodyPr>
          <a:lstStyle/>
          <a:p>
            <a:r>
              <a:rPr lang="bn-BD" sz="4000" b="1" u="sng" dirty="0">
                <a:solidFill>
                  <a:srgbClr val="FF0000"/>
                </a:solidFill>
                <a:effectLst>
                  <a:outerShdw blurRad="38100" dist="38100" dir="2700000" algn="tl">
                    <a:srgbClr val="000000">
                      <a:alpha val="43137"/>
                    </a:srgbClr>
                  </a:outerShdw>
                </a:effectLst>
                <a:latin typeface="NikoshBAN" pitchFamily="2" charset="0"/>
                <a:cs typeface="NikoshBAN" pitchFamily="2" charset="0"/>
              </a:rPr>
              <a:t>কাজ-১</a:t>
            </a:r>
            <a:r>
              <a:rPr lang="bn-BD" sz="4000" dirty="0">
                <a:latin typeface="NikoshBAN" pitchFamily="2" charset="0"/>
                <a:cs typeface="NikoshBAN" pitchFamily="2" charset="0"/>
              </a:rPr>
              <a:t>: বিভিন্ন  প্রকার গৃহপালিত পশুর নামের তালিকা তৈরি </a:t>
            </a:r>
            <a:r>
              <a:rPr lang="bn-BD" sz="4000" dirty="0" smtClean="0">
                <a:latin typeface="NikoshBAN" pitchFamily="2" charset="0"/>
                <a:cs typeface="NikoshBAN" pitchFamily="2" charset="0"/>
              </a:rPr>
              <a:t>কর।</a:t>
            </a:r>
            <a:endParaRPr lang="en-US" sz="4000" dirty="0"/>
          </a:p>
        </p:txBody>
      </p:sp>
      <p:sp>
        <p:nvSpPr>
          <p:cNvPr id="6" name="TextBox 5"/>
          <p:cNvSpPr txBox="1"/>
          <p:nvPr/>
        </p:nvSpPr>
        <p:spPr>
          <a:xfrm>
            <a:off x="4736024" y="588936"/>
            <a:ext cx="2455190" cy="83099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wrap="square" rtlCol="0">
            <a:spAutoFit/>
          </a:bodyPr>
          <a:lstStyle/>
          <a:p>
            <a:r>
              <a:rPr lang="bn-BD" sz="4800" dirty="0" smtClean="0">
                <a:latin typeface="NikoshBAN" panose="02000000000000000000" pitchFamily="2" charset="0"/>
                <a:cs typeface="NikoshBAN" panose="02000000000000000000" pitchFamily="2" charset="0"/>
              </a:rPr>
              <a:t>একক কাজ</a:t>
            </a:r>
            <a:endParaRPr lang="en-US" sz="4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539" y="1647614"/>
            <a:ext cx="3732160" cy="3682618"/>
          </a:xfrm>
          <a:prstGeom prst="rect">
            <a:avLst/>
          </a:prstGeom>
          <a:solidFill>
            <a:schemeClr val="accent2"/>
          </a:solidFill>
          <a:ln w="57150">
            <a:solidFill>
              <a:schemeClr val="tx1"/>
            </a:solidFill>
          </a:ln>
        </p:spPr>
      </p:pic>
    </p:spTree>
    <p:extLst>
      <p:ext uri="{BB962C8B-B14F-4D97-AF65-F5344CB8AC3E}">
        <p14:creationId xmlns:p14="http://schemas.microsoft.com/office/powerpoint/2010/main" val="1139061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284163" y="292922"/>
            <a:ext cx="6698037"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3" name="Slide Number Placeholder 2"/>
          <p:cNvSpPr>
            <a:spLocks noGrp="1"/>
          </p:cNvSpPr>
          <p:nvPr>
            <p:ph type="sldNum" sz="quarter" idx="12"/>
          </p:nvPr>
        </p:nvSpPr>
        <p:spPr/>
        <p:txBody>
          <a:bodyPr/>
          <a:lstStyle/>
          <a:p>
            <a:fld id="{1898B860-DF93-4DCF-98D9-65CE615DEE12}" type="slidenum">
              <a:rPr lang="en-US" smtClean="0"/>
              <a:t>24</a:t>
            </a:fld>
            <a:endParaRPr lang="en-US" dirty="0"/>
          </a:p>
        </p:txBody>
      </p:sp>
      <p:sp>
        <p:nvSpPr>
          <p:cNvPr id="2" name="TextBox 1"/>
          <p:cNvSpPr txBox="1"/>
          <p:nvPr/>
        </p:nvSpPr>
        <p:spPr>
          <a:xfrm>
            <a:off x="314632" y="5022771"/>
            <a:ext cx="11562735" cy="1323439"/>
          </a:xfrm>
          <a:prstGeom prst="rect">
            <a:avLst/>
          </a:prstGeom>
          <a:noFill/>
        </p:spPr>
        <p:txBody>
          <a:bodyPr wrap="square" rtlCol="0">
            <a:spAutoFit/>
          </a:bodyPr>
          <a:lstStyle/>
          <a:p>
            <a:pPr algn="ctr"/>
            <a:r>
              <a:rPr lang="bn-BD" sz="4000" dirty="0">
                <a:latin typeface="NikoshBAN" panose="02000000000000000000" pitchFamily="2" charset="0"/>
                <a:cs typeface="NikoshBAN" panose="02000000000000000000" pitchFamily="2" charset="0"/>
              </a:rPr>
              <a:t>০.গৃহপালিত পশু মানুষের আদর যত্নে বড় হয়। একারণে পশু ও মানুষের মধ্যে নিবিড় সম্পর্ক গড়ে ওঠে।</a:t>
            </a:r>
            <a:endParaRPr lang="en-US" sz="4000" dirty="0">
              <a:latin typeface="NikoshBAN" panose="02000000000000000000" pitchFamily="2" charset="0"/>
              <a:cs typeface="NikoshBAN" panose="02000000000000000000" pitchFamily="2" charset="0"/>
            </a:endParaRPr>
          </a:p>
        </p:txBody>
      </p:sp>
      <p:grpSp>
        <p:nvGrpSpPr>
          <p:cNvPr id="9" name="Group 8"/>
          <p:cNvGrpSpPr/>
          <p:nvPr/>
        </p:nvGrpSpPr>
        <p:grpSpPr>
          <a:xfrm>
            <a:off x="1511143" y="1547647"/>
            <a:ext cx="9169714" cy="3217756"/>
            <a:chOff x="5085505" y="1765844"/>
            <a:chExt cx="3909750" cy="1282744"/>
          </a:xfrm>
        </p:grpSpPr>
        <p:sp>
          <p:nvSpPr>
            <p:cNvPr id="10" name="Rounded Rectangle 9"/>
            <p:cNvSpPr/>
            <p:nvPr/>
          </p:nvSpPr>
          <p:spPr>
            <a:xfrm>
              <a:off x="5085505" y="1765844"/>
              <a:ext cx="1861748" cy="1282744"/>
            </a:xfrm>
            <a:prstGeom prst="roundRect">
              <a:avLst/>
            </a:prstGeom>
            <a:blipFill>
              <a:blip r:embed="rId2">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11"/>
            <p:cNvSpPr/>
            <p:nvPr/>
          </p:nvSpPr>
          <p:spPr>
            <a:xfrm>
              <a:off x="7133507" y="1765844"/>
              <a:ext cx="1861748" cy="1282744"/>
            </a:xfrm>
            <a:prstGeom prst="roundRect">
              <a:avLst/>
            </a:prstGeom>
            <a:blipFill>
              <a:blip r:embed="rId3">
                <a:extLst>
                  <a:ext uri="{BEBA8EAE-BF5A-486C-A8C5-ECC9F3942E4B}">
                    <a14:imgProps xmlns:a14="http://schemas.microsoft.com/office/drawing/2010/main">
                      <a14:imgLayer r:embed="rId4">
                        <a14:imgEffect>
                          <a14:sharpenSoften amount="-1000"/>
                        </a14:imgEffect>
                        <a14:imgEffect>
                          <a14:colorTemperature colorTemp="8500"/>
                        </a14:imgEffect>
                        <a14:imgEffect>
                          <a14:saturation sat="135000"/>
                        </a14:imgEffect>
                        <a14:imgEffect>
                          <a14:brightnessContrast bright="14000" contrast="18000"/>
                        </a14:imgEffect>
                      </a14:imgLayer>
                    </a14:imgProps>
                  </a:ex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397478760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079" y="551226"/>
            <a:ext cx="5380972"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8" name="Slide Number Placeholder 7"/>
          <p:cNvSpPr>
            <a:spLocks noGrp="1"/>
          </p:cNvSpPr>
          <p:nvPr>
            <p:ph type="sldNum" sz="quarter" idx="12"/>
          </p:nvPr>
        </p:nvSpPr>
        <p:spPr/>
        <p:txBody>
          <a:bodyPr/>
          <a:lstStyle/>
          <a:p>
            <a:fld id="{1898B860-DF93-4DCF-98D9-65CE615DEE12}" type="slidenum">
              <a:rPr lang="en-US" smtClean="0"/>
              <a:t>25</a:t>
            </a:fld>
            <a:endParaRPr lang="en-US" dirty="0"/>
          </a:p>
        </p:txBody>
      </p:sp>
      <p:sp>
        <p:nvSpPr>
          <p:cNvPr id="3" name="TextBox 2"/>
          <p:cNvSpPr txBox="1"/>
          <p:nvPr/>
        </p:nvSpPr>
        <p:spPr>
          <a:xfrm>
            <a:off x="7502525" y="5030061"/>
            <a:ext cx="4012443" cy="849913"/>
          </a:xfrm>
          <a:prstGeom prst="rect">
            <a:avLst/>
          </a:prstGeom>
          <a:noFill/>
        </p:spPr>
        <p:txBody>
          <a:bodyPr wrap="square" rtlCol="0">
            <a:spAutoFit/>
          </a:bodyPr>
          <a:lstStyle/>
          <a:p>
            <a:r>
              <a:rPr lang="en-US" sz="4923" dirty="0">
                <a:latin typeface="NikoshBAN" panose="02000000000000000000" pitchFamily="2" charset="0"/>
                <a:cs typeface="NikoshBAN" panose="02000000000000000000" pitchFamily="2" charset="0"/>
              </a:rPr>
              <a:t>1.</a:t>
            </a:r>
            <a:r>
              <a:rPr lang="bn-BD" sz="4923" dirty="0">
                <a:latin typeface="NikoshBAN" panose="02000000000000000000" pitchFamily="2" charset="0"/>
                <a:cs typeface="NikoshBAN" panose="02000000000000000000" pitchFamily="2" charset="0"/>
              </a:rPr>
              <a:t>সহজে পোষ মানে</a:t>
            </a:r>
            <a:endParaRPr lang="en-US" sz="4923" dirty="0">
              <a:latin typeface="NikoshBAN" panose="02000000000000000000" pitchFamily="2" charset="0"/>
              <a:cs typeface="NikoshBAN" panose="02000000000000000000" pitchFamily="2" charset="0"/>
            </a:endParaRPr>
          </a:p>
        </p:txBody>
      </p:sp>
      <p:grpSp>
        <p:nvGrpSpPr>
          <p:cNvPr id="7" name="Group 6"/>
          <p:cNvGrpSpPr/>
          <p:nvPr/>
        </p:nvGrpSpPr>
        <p:grpSpPr>
          <a:xfrm>
            <a:off x="609209" y="551226"/>
            <a:ext cx="10744591" cy="5782802"/>
            <a:chOff x="494981" y="1090808"/>
            <a:chExt cx="8729980" cy="469852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81" y="1090808"/>
              <a:ext cx="2612284" cy="4520607"/>
            </a:xfrm>
            <a:prstGeom prst="rect">
              <a:avLst/>
            </a:prstGeom>
            <a:effectLst>
              <a:softEdge rad="63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884" y="2028231"/>
              <a:ext cx="3090077" cy="2314575"/>
            </a:xfrm>
            <a:prstGeom prst="rect">
              <a:avLst/>
            </a:prstGeom>
            <a:effectLst>
              <a:softEdge rad="63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5709" y="2028231"/>
              <a:ext cx="2550302" cy="3761103"/>
            </a:xfrm>
            <a:prstGeom prst="rect">
              <a:avLst/>
            </a:prstGeom>
            <a:effectLst>
              <a:softEdge rad="63500"/>
            </a:effectLst>
          </p:spPr>
        </p:pic>
      </p:grpSp>
    </p:spTree>
    <p:extLst>
      <p:ext uri="{BB962C8B-B14F-4D97-AF65-F5344CB8AC3E}">
        <p14:creationId xmlns:p14="http://schemas.microsoft.com/office/powerpoint/2010/main" val="6512530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3341" y="5506437"/>
            <a:ext cx="7715986"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২.বাড়ির পরিবেশে মানিয়ে নিতে পারে</a:t>
            </a:r>
            <a:endParaRPr lang="en-US" sz="4923" dirty="0">
              <a:latin typeface="NikoshBAN" panose="02000000000000000000" pitchFamily="2" charset="0"/>
              <a:cs typeface="NikoshBAN" panose="02000000000000000000" pitchFamily="2" charset="0"/>
            </a:endParaRPr>
          </a:p>
        </p:txBody>
      </p:sp>
      <p:sp>
        <p:nvSpPr>
          <p:cNvPr id="6" name="Title 1"/>
          <p:cNvSpPr>
            <a:spLocks noGrp="1"/>
          </p:cNvSpPr>
          <p:nvPr>
            <p:ph type="title"/>
          </p:nvPr>
        </p:nvSpPr>
        <p:spPr>
          <a:xfrm>
            <a:off x="2974085" y="384966"/>
            <a:ext cx="5636515"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3" name="Slide Number Placeholder 2"/>
          <p:cNvSpPr>
            <a:spLocks noGrp="1"/>
          </p:cNvSpPr>
          <p:nvPr>
            <p:ph type="sldNum" sz="quarter" idx="12"/>
          </p:nvPr>
        </p:nvSpPr>
        <p:spPr/>
        <p:txBody>
          <a:bodyPr/>
          <a:lstStyle/>
          <a:p>
            <a:fld id="{1898B860-DF93-4DCF-98D9-65CE615DEE12}" type="slidenum">
              <a:rPr lang="en-US" smtClean="0"/>
              <a:t>26</a:t>
            </a:fld>
            <a:endParaRPr lang="en-US" dirty="0"/>
          </a:p>
        </p:txBody>
      </p:sp>
      <p:grpSp>
        <p:nvGrpSpPr>
          <p:cNvPr id="12" name="Group 11"/>
          <p:cNvGrpSpPr/>
          <p:nvPr/>
        </p:nvGrpSpPr>
        <p:grpSpPr>
          <a:xfrm>
            <a:off x="1164287" y="1727826"/>
            <a:ext cx="9863425" cy="3402348"/>
            <a:chOff x="879244" y="1497876"/>
            <a:chExt cx="8014033" cy="2764408"/>
          </a:xfrm>
        </p:grpSpPr>
        <p:sp>
          <p:nvSpPr>
            <p:cNvPr id="8" name="Rounded Rectangle 7"/>
            <p:cNvSpPr/>
            <p:nvPr/>
          </p:nvSpPr>
          <p:spPr>
            <a:xfrm>
              <a:off x="879244" y="1497876"/>
              <a:ext cx="3913982" cy="2764408"/>
            </a:xfrm>
            <a:prstGeom prst="roundRect">
              <a:avLst/>
            </a:prstGeom>
            <a:blipFill>
              <a:blip r:embed="rId2">
                <a:extLst>
                  <a:ext uri="{BEBA8EAE-BF5A-486C-A8C5-ECC9F3942E4B}">
                    <a14:imgProps xmlns:a14="http://schemas.microsoft.com/office/drawing/2010/main">
                      <a14:imgLayer r:embed="rId3">
                        <a14:imgEffect>
                          <a14:colorTemperature colorTemp="7500"/>
                        </a14:imgEffect>
                        <a14:imgEffect>
                          <a14:saturation sat="135000"/>
                        </a14:imgEffect>
                        <a14:imgEffect>
                          <a14:brightnessContrast bright="-3000"/>
                        </a14:imgEffect>
                      </a14:imgLayer>
                    </a14:imgProps>
                  </a:ex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ounded Rectangle 3"/>
            <p:cNvSpPr/>
            <p:nvPr/>
          </p:nvSpPr>
          <p:spPr>
            <a:xfrm>
              <a:off x="5069345" y="1497876"/>
              <a:ext cx="3823932" cy="2764408"/>
            </a:xfrm>
            <a:prstGeom prst="roundRect">
              <a:avLst/>
            </a:prstGeom>
            <a:blipFill>
              <a:blip r:embed="rId4">
                <a:extLst>
                  <a:ext uri="{BEBA8EAE-BF5A-486C-A8C5-ECC9F3942E4B}">
                    <a14:imgProps xmlns:a14="http://schemas.microsoft.com/office/drawing/2010/main">
                      <a14:imgLayer r:embed="rId5">
                        <a14:imgEffect>
                          <a14:saturation sat="165000"/>
                        </a14:imgEffect>
                      </a14:imgLayer>
                    </a14:imgProps>
                  </a:ext>
                  <a:ext uri="{28A0092B-C50C-407E-A947-70E740481C1C}">
                    <a14:useLocalDpi xmlns:a14="http://schemas.microsoft.com/office/drawing/2010/main" val="0"/>
                  </a:ext>
                </a:extLst>
              </a:blip>
              <a:srcRect/>
              <a:stretch>
                <a:fillRect t="-7000" b="-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267178622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00400" y="1563010"/>
            <a:ext cx="5410200" cy="3789237"/>
          </a:xfrm>
          <a:prstGeom prst="roundRect">
            <a:avLst/>
          </a:prstGeom>
          <a:blipFill>
            <a:blip r:embed="rId2">
              <a:extLst>
                <a:ext uri="{BEBA8EAE-BF5A-486C-A8C5-ECC9F3942E4B}">
                  <a14:imgProps xmlns:a14="http://schemas.microsoft.com/office/drawing/2010/main">
                    <a14:imgLayer r:embed="rId3">
                      <a14:imgEffect>
                        <a14:colorTemperature colorTemp="8625"/>
                      </a14:imgEffect>
                      <a14:imgEffect>
                        <a14:saturation sat="180000"/>
                      </a14:imgEffect>
                    </a14:imgLayer>
                  </a14:imgProps>
                </a:ex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extBox 1"/>
          <p:cNvSpPr txBox="1"/>
          <p:nvPr/>
        </p:nvSpPr>
        <p:spPr>
          <a:xfrm>
            <a:off x="2342022" y="5507421"/>
            <a:ext cx="7507959"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৩.পালনকারিকে সহজে চিনতে পারে</a:t>
            </a:r>
            <a:endParaRPr lang="en-US" sz="4923" dirty="0">
              <a:latin typeface="NikoshBAN" panose="02000000000000000000" pitchFamily="2" charset="0"/>
              <a:cs typeface="NikoshBAN" panose="02000000000000000000" pitchFamily="2" charset="0"/>
            </a:endParaRPr>
          </a:p>
        </p:txBody>
      </p:sp>
      <p:sp>
        <p:nvSpPr>
          <p:cNvPr id="4" name="Title 1"/>
          <p:cNvSpPr>
            <a:spLocks noGrp="1"/>
          </p:cNvSpPr>
          <p:nvPr>
            <p:ph type="title"/>
          </p:nvPr>
        </p:nvSpPr>
        <p:spPr>
          <a:xfrm>
            <a:off x="3200400" y="505158"/>
            <a:ext cx="6820652"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3" name="Slide Number Placeholder 2"/>
          <p:cNvSpPr>
            <a:spLocks noGrp="1"/>
          </p:cNvSpPr>
          <p:nvPr>
            <p:ph type="sldNum" sz="quarter" idx="12"/>
          </p:nvPr>
        </p:nvSpPr>
        <p:spPr/>
        <p:txBody>
          <a:bodyPr/>
          <a:lstStyle/>
          <a:p>
            <a:fld id="{1898B860-DF93-4DCF-98D9-65CE615DEE12}" type="slidenum">
              <a:rPr lang="en-US" smtClean="0"/>
              <a:t>27</a:t>
            </a:fld>
            <a:endParaRPr lang="en-US" dirty="0"/>
          </a:p>
        </p:txBody>
      </p:sp>
    </p:spTree>
    <p:extLst>
      <p:ext uri="{BB962C8B-B14F-4D97-AF65-F5344CB8AC3E}">
        <p14:creationId xmlns:p14="http://schemas.microsoft.com/office/powerpoint/2010/main" val="426396858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32" y="659787"/>
            <a:ext cx="2983676" cy="5538425"/>
          </a:xfrm>
          <a:prstGeom prst="rect">
            <a:avLst/>
          </a:prstGeom>
          <a:effectLst>
            <a:softEdge rad="63500"/>
          </a:effectLst>
        </p:spPr>
      </p:pic>
      <p:sp>
        <p:nvSpPr>
          <p:cNvPr id="2" name="TextBox 1"/>
          <p:cNvSpPr txBox="1"/>
          <p:nvPr/>
        </p:nvSpPr>
        <p:spPr>
          <a:xfrm>
            <a:off x="4060088" y="3808728"/>
            <a:ext cx="5922112"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৪.মানুষের সান্নিধ্য পছন্দ করে</a:t>
            </a:r>
            <a:endParaRPr lang="en-US" sz="4923" dirty="0">
              <a:latin typeface="NikoshBAN" panose="02000000000000000000" pitchFamily="2" charset="0"/>
              <a:cs typeface="NikoshBAN" panose="02000000000000000000" pitchFamily="2" charset="0"/>
            </a:endParaRPr>
          </a:p>
        </p:txBody>
      </p:sp>
      <p:sp>
        <p:nvSpPr>
          <p:cNvPr id="4" name="Title 1"/>
          <p:cNvSpPr>
            <a:spLocks noGrp="1"/>
          </p:cNvSpPr>
          <p:nvPr>
            <p:ph type="title"/>
          </p:nvPr>
        </p:nvSpPr>
        <p:spPr>
          <a:xfrm>
            <a:off x="4744514" y="801347"/>
            <a:ext cx="6636703"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3" name="Slide Number Placeholder 2"/>
          <p:cNvSpPr>
            <a:spLocks noGrp="1"/>
          </p:cNvSpPr>
          <p:nvPr>
            <p:ph type="sldNum" sz="quarter" idx="12"/>
          </p:nvPr>
        </p:nvSpPr>
        <p:spPr/>
        <p:txBody>
          <a:bodyPr/>
          <a:lstStyle/>
          <a:p>
            <a:fld id="{1898B860-DF93-4DCF-98D9-65CE615DEE12}" type="slidenum">
              <a:rPr lang="en-US" smtClean="0"/>
              <a:t>28</a:t>
            </a:fld>
            <a:endParaRPr lang="en-US" dirty="0"/>
          </a:p>
        </p:txBody>
      </p:sp>
    </p:spTree>
    <p:extLst>
      <p:ext uri="{BB962C8B-B14F-4D97-AF65-F5344CB8AC3E}">
        <p14:creationId xmlns:p14="http://schemas.microsoft.com/office/powerpoint/2010/main" val="19289917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7184" y="5506437"/>
            <a:ext cx="5937409"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৫.মানুষের আচরণে সাড়া দেয়</a:t>
            </a:r>
            <a:endParaRPr lang="en-US" sz="4923" dirty="0">
              <a:latin typeface="NikoshBAN" panose="02000000000000000000" pitchFamily="2" charset="0"/>
              <a:cs typeface="NikoshBAN" panose="02000000000000000000" pitchFamily="2" charset="0"/>
            </a:endParaRPr>
          </a:p>
        </p:txBody>
      </p:sp>
      <p:sp>
        <p:nvSpPr>
          <p:cNvPr id="6" name="Title 1"/>
          <p:cNvSpPr>
            <a:spLocks noGrp="1"/>
          </p:cNvSpPr>
          <p:nvPr>
            <p:ph type="title"/>
          </p:nvPr>
        </p:nvSpPr>
        <p:spPr>
          <a:xfrm>
            <a:off x="3490402" y="600408"/>
            <a:ext cx="5730972"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2" name="Slide Number Placeholder 1"/>
          <p:cNvSpPr>
            <a:spLocks noGrp="1"/>
          </p:cNvSpPr>
          <p:nvPr>
            <p:ph type="sldNum" sz="quarter" idx="12"/>
          </p:nvPr>
        </p:nvSpPr>
        <p:spPr/>
        <p:txBody>
          <a:bodyPr/>
          <a:lstStyle/>
          <a:p>
            <a:fld id="{1898B860-DF93-4DCF-98D9-65CE615DEE12}" type="slidenum">
              <a:rPr lang="en-US" smtClean="0"/>
              <a:t>29</a:t>
            </a:fld>
            <a:endParaRPr lang="en-US" dirty="0"/>
          </a:p>
        </p:txBody>
      </p:sp>
      <p:graphicFrame>
        <p:nvGraphicFramePr>
          <p:cNvPr id="9" name="Diagram 8"/>
          <p:cNvGraphicFramePr/>
          <p:nvPr>
            <p:extLst>
              <p:ext uri="{D42A27DB-BD31-4B8C-83A1-F6EECF244321}">
                <p14:modId xmlns:p14="http://schemas.microsoft.com/office/powerpoint/2010/main" val="3578071828"/>
              </p:ext>
            </p:extLst>
          </p:nvPr>
        </p:nvGraphicFramePr>
        <p:xfrm>
          <a:off x="1390650" y="1969604"/>
          <a:ext cx="9732138" cy="4096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44935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0" cy="6858000"/>
            <a:chOff x="0" y="5900"/>
            <a:chExt cx="9914038" cy="683735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00"/>
              <a:ext cx="4953000" cy="6837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1038" y="5900"/>
              <a:ext cx="4953000" cy="6837352"/>
            </a:xfrm>
            <a:prstGeom prst="rect">
              <a:avLst/>
            </a:prstGeom>
          </p:spPr>
        </p:pic>
      </p:grpSp>
      <p:sp>
        <p:nvSpPr>
          <p:cNvPr id="13" name="Title 12"/>
          <p:cNvSpPr>
            <a:spLocks noGrp="1"/>
          </p:cNvSpPr>
          <p:nvPr>
            <p:ph type="title"/>
          </p:nvPr>
        </p:nvSpPr>
        <p:spPr>
          <a:xfrm>
            <a:off x="4309974" y="81281"/>
            <a:ext cx="3258378" cy="1146437"/>
          </a:xfrm>
        </p:spPr>
        <p:txBody>
          <a:bodyPr>
            <a:noAutofit/>
          </a:bodyPr>
          <a:lstStyle/>
          <a:p>
            <a:pPr algn="ctr"/>
            <a:r>
              <a:rPr lang="bn-BD" sz="5908" b="1" u="sng"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5908" u="sng" dirty="0">
              <a:solidFill>
                <a:schemeClr val="bg1"/>
              </a:solidFill>
              <a:latin typeface="NikoshBAN" panose="02000000000000000000" pitchFamily="2" charset="0"/>
              <a:cs typeface="NikoshBAN" panose="02000000000000000000" pitchFamily="2" charset="0"/>
            </a:endParaRPr>
          </a:p>
        </p:txBody>
      </p:sp>
      <p:sp>
        <p:nvSpPr>
          <p:cNvPr id="14" name="Content Placeholder 13"/>
          <p:cNvSpPr>
            <a:spLocks noGrp="1"/>
          </p:cNvSpPr>
          <p:nvPr>
            <p:ph sz="half" idx="1"/>
          </p:nvPr>
        </p:nvSpPr>
        <p:spPr>
          <a:xfrm>
            <a:off x="201567" y="203200"/>
            <a:ext cx="5796248" cy="7014414"/>
          </a:xfrm>
        </p:spPr>
        <p:txBody>
          <a:bodyPr>
            <a:normAutofit fontScale="62500" lnSpcReduction="20000"/>
          </a:bodyPr>
          <a:lstStyle/>
          <a:p>
            <a:pPr marL="0" indent="0">
              <a:buNone/>
            </a:pPr>
            <a:endParaRPr lang="bn-BD" dirty="0" smtClean="0">
              <a:solidFill>
                <a:schemeClr val="bg1"/>
              </a:solidFill>
            </a:endParaRPr>
          </a:p>
          <a:p>
            <a:pPr marL="0" indent="0">
              <a:buNone/>
            </a:pPr>
            <a:r>
              <a:rPr lang="bn-BD" sz="7139" b="1"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7139"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bn-BD" sz="7139" dirty="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a:p>
            <a:pPr marL="0" indent="0">
              <a:buNone/>
            </a:pPr>
            <a:endParaRPr lang="en-US" b="1" dirty="0">
              <a:ln w="0"/>
              <a:solidFill>
                <a:schemeClr val="bg1"/>
              </a:solidFill>
              <a:effectLst>
                <a:outerShdw blurRad="38100" dist="19050" dir="2700000" algn="tl" rotWithShape="0">
                  <a:schemeClr val="dk1">
                    <a:alpha val="40000"/>
                  </a:schemeClr>
                </a:outerShdw>
              </a:effectLst>
            </a:endParaRPr>
          </a:p>
          <a:p>
            <a:pPr marL="0" indent="0">
              <a:buNone/>
            </a:pPr>
            <a:endParaRPr lang="bn-BD" dirty="0" smtClean="0">
              <a:solidFill>
                <a:schemeClr val="bg1"/>
              </a:solidFill>
            </a:endParaRPr>
          </a:p>
          <a:p>
            <a:pPr marL="0" indent="0">
              <a:buNone/>
            </a:pPr>
            <a:endParaRPr lang="bn-BD" dirty="0" smtClean="0">
              <a:solidFill>
                <a:schemeClr val="bg1"/>
              </a:solidFill>
            </a:endParaRPr>
          </a:p>
          <a:p>
            <a:pPr marL="0" indent="0">
              <a:buNone/>
            </a:pPr>
            <a:endParaRPr lang="bn-BD" dirty="0">
              <a:solidFill>
                <a:schemeClr val="bg1"/>
              </a:solidFill>
            </a:endParaRPr>
          </a:p>
          <a:p>
            <a:pPr marL="0" indent="0">
              <a:buNone/>
            </a:pPr>
            <a:endParaRPr lang="bn-BD" dirty="0" smtClean="0">
              <a:solidFill>
                <a:schemeClr val="bg1"/>
              </a:solidFill>
            </a:endParaRPr>
          </a:p>
          <a:p>
            <a:pPr marL="0" indent="0">
              <a:buNone/>
            </a:pPr>
            <a:endParaRPr lang="bn-BD" dirty="0" smtClean="0">
              <a:solidFill>
                <a:schemeClr val="bg1"/>
              </a:solidFill>
            </a:endParaRPr>
          </a:p>
          <a:p>
            <a:pPr marL="562700" lvl="1" indent="0">
              <a:lnSpc>
                <a:spcPct val="120000"/>
              </a:lnSpc>
              <a:spcBef>
                <a:spcPts val="0"/>
              </a:spcBef>
              <a:buNone/>
            </a:pPr>
            <a:r>
              <a:rPr lang="bn-BD" sz="6154" dirty="0">
                <a:solidFill>
                  <a:schemeClr val="bg1"/>
                </a:solidFill>
                <a:latin typeface="NikoshBAN" panose="02000000000000000000" pitchFamily="2" charset="0"/>
                <a:cs typeface="NikoshBAN" panose="02000000000000000000" pitchFamily="2" charset="0"/>
              </a:rPr>
              <a:t>মো:শামীম</a:t>
            </a:r>
          </a:p>
          <a:p>
            <a:pPr marL="562700" lvl="1" indent="0">
              <a:lnSpc>
                <a:spcPct val="120000"/>
              </a:lnSpc>
              <a:spcBef>
                <a:spcPts val="0"/>
              </a:spcBef>
              <a:buNone/>
            </a:pPr>
            <a:r>
              <a:rPr lang="bn-BD" sz="6154" dirty="0">
                <a:solidFill>
                  <a:schemeClr val="bg1"/>
                </a:solidFill>
                <a:latin typeface="NikoshBAN" panose="02000000000000000000" pitchFamily="2" charset="0"/>
                <a:cs typeface="NikoshBAN" panose="02000000000000000000" pitchFamily="2" charset="0"/>
              </a:rPr>
              <a:t>সহকারী শিক্ষক(কৃষি</a:t>
            </a:r>
            <a:r>
              <a:rPr lang="en-US" sz="6154" dirty="0">
                <a:solidFill>
                  <a:schemeClr val="bg1"/>
                </a:solidFill>
                <a:latin typeface="NikoshBAN" panose="02000000000000000000" pitchFamily="2" charset="0"/>
                <a:cs typeface="NikoshBAN" panose="02000000000000000000" pitchFamily="2" charset="0"/>
              </a:rPr>
              <a:t> </a:t>
            </a:r>
            <a:r>
              <a:rPr lang="bn-BD" sz="6154" dirty="0" smtClean="0">
                <a:solidFill>
                  <a:schemeClr val="bg1"/>
                </a:solidFill>
                <a:latin typeface="NikoshBAN" panose="02000000000000000000" pitchFamily="2" charset="0"/>
                <a:cs typeface="NikoshBAN" panose="02000000000000000000" pitchFamily="2" charset="0"/>
              </a:rPr>
              <a:t>শিক্ষা)</a:t>
            </a:r>
            <a:endParaRPr lang="en-US" sz="6154" dirty="0" smtClean="0">
              <a:solidFill>
                <a:schemeClr val="bg1"/>
              </a:solidFill>
              <a:latin typeface="NikoshBAN" panose="02000000000000000000" pitchFamily="2" charset="0"/>
              <a:cs typeface="NikoshBAN" panose="02000000000000000000" pitchFamily="2" charset="0"/>
            </a:endParaRPr>
          </a:p>
          <a:p>
            <a:pPr marL="562700" lvl="1" indent="0">
              <a:lnSpc>
                <a:spcPct val="120000"/>
              </a:lnSpc>
              <a:spcBef>
                <a:spcPts val="0"/>
              </a:spcBef>
              <a:buNone/>
            </a:pPr>
            <a:r>
              <a:rPr lang="bn-BD" sz="6154" dirty="0" smtClean="0">
                <a:solidFill>
                  <a:schemeClr val="bg1"/>
                </a:solidFill>
                <a:latin typeface="NikoshBAN" panose="02000000000000000000" pitchFamily="2" charset="0"/>
                <a:cs typeface="NikoshBAN" panose="02000000000000000000" pitchFamily="2" charset="0"/>
              </a:rPr>
              <a:t>হাজী </a:t>
            </a:r>
            <a:r>
              <a:rPr lang="bn-BD" sz="6154" dirty="0">
                <a:solidFill>
                  <a:schemeClr val="bg1"/>
                </a:solidFill>
                <a:latin typeface="NikoshBAN" panose="02000000000000000000" pitchFamily="2" charset="0"/>
                <a:cs typeface="NikoshBAN" panose="02000000000000000000" pitchFamily="2" charset="0"/>
              </a:rPr>
              <a:t>আহমাদ আলী আলিয়া কামিল মাদরাসা,</a:t>
            </a:r>
          </a:p>
          <a:p>
            <a:pPr marL="562700" lvl="1" indent="0">
              <a:lnSpc>
                <a:spcPct val="120000"/>
              </a:lnSpc>
              <a:spcBef>
                <a:spcPts val="0"/>
              </a:spcBef>
              <a:buNone/>
            </a:pPr>
            <a:r>
              <a:rPr lang="bn-BD" sz="6154" dirty="0">
                <a:solidFill>
                  <a:schemeClr val="bg1"/>
                </a:solidFill>
                <a:latin typeface="NikoshBAN" panose="02000000000000000000" pitchFamily="2" charset="0"/>
                <a:cs typeface="NikoshBAN" panose="02000000000000000000" pitchFamily="2" charset="0"/>
              </a:rPr>
              <a:t>সিরাজগঞ্জ।</a:t>
            </a:r>
            <a:endParaRPr lang="en-US" sz="6154" dirty="0">
              <a:solidFill>
                <a:schemeClr val="bg1"/>
              </a:solidFill>
              <a:latin typeface="NikoshBAN" panose="02000000000000000000" pitchFamily="2" charset="0"/>
              <a:cs typeface="NikoshBAN" panose="02000000000000000000" pitchFamily="2" charset="0"/>
            </a:endParaRPr>
          </a:p>
          <a:p>
            <a:pPr marL="562700" lvl="1" indent="0">
              <a:lnSpc>
                <a:spcPct val="120000"/>
              </a:lnSpc>
              <a:spcBef>
                <a:spcPts val="0"/>
              </a:spcBef>
              <a:buNone/>
            </a:pPr>
            <a:r>
              <a:rPr lang="bn-BD" sz="6154" dirty="0">
                <a:solidFill>
                  <a:schemeClr val="bg1"/>
                </a:solidFill>
                <a:latin typeface="NikoshBAN" panose="02000000000000000000" pitchFamily="2" charset="0"/>
                <a:cs typeface="NikoshBAN" panose="02000000000000000000" pitchFamily="2" charset="0"/>
              </a:rPr>
              <a:t>মোবাইল:০১৯২০৫৬৬৪১৩</a:t>
            </a:r>
            <a:endParaRPr lang="en-US" sz="6154" dirty="0">
              <a:solidFill>
                <a:schemeClr val="bg1"/>
              </a:solidFill>
              <a:latin typeface="NikoshBAN" panose="02000000000000000000" pitchFamily="2" charset="0"/>
              <a:cs typeface="NikoshBAN" panose="02000000000000000000" pitchFamily="2" charset="0"/>
            </a:endParaRPr>
          </a:p>
          <a:p>
            <a:pPr marL="0" indent="0">
              <a:buNone/>
            </a:pPr>
            <a:r>
              <a:rPr lang="en-US" sz="3200" dirty="0">
                <a:solidFill>
                  <a:schemeClr val="bg1"/>
                </a:solidFill>
                <a:latin typeface="NikoshBAN"/>
              </a:rPr>
              <a:t>E-mail:shameemjamuna60@gmail.com</a:t>
            </a:r>
          </a:p>
        </p:txBody>
      </p:sp>
      <p:sp>
        <p:nvSpPr>
          <p:cNvPr id="15" name="Content Placeholder 14"/>
          <p:cNvSpPr>
            <a:spLocks noGrp="1"/>
          </p:cNvSpPr>
          <p:nvPr>
            <p:ph sz="half" idx="2"/>
          </p:nvPr>
        </p:nvSpPr>
        <p:spPr>
          <a:xfrm>
            <a:off x="7429761" y="318228"/>
            <a:ext cx="4412298" cy="3110774"/>
          </a:xfrm>
        </p:spPr>
        <p:txBody>
          <a:bodyPr>
            <a:normAutofit fontScale="62500" lnSpcReduction="20000"/>
          </a:bodyPr>
          <a:lstStyle/>
          <a:p>
            <a:pPr marL="0" indent="0">
              <a:buNone/>
            </a:pPr>
            <a:r>
              <a:rPr lang="bn-BD" sz="7139"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পরিচিতি</a:t>
            </a:r>
            <a:endParaRPr lang="en-US" sz="7139"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0" indent="0">
              <a:spcBef>
                <a:spcPts val="0"/>
              </a:spcBef>
              <a:buNone/>
            </a:pPr>
            <a:endParaRPr lang="bn-BD" sz="6277" dirty="0">
              <a:solidFill>
                <a:schemeClr val="bg1"/>
              </a:solidFill>
              <a:latin typeface="NikoshBAN" panose="02000000000000000000" pitchFamily="2" charset="0"/>
              <a:cs typeface="NikoshBAN" panose="02000000000000000000" pitchFamily="2" charset="0"/>
            </a:endParaRPr>
          </a:p>
          <a:p>
            <a:pPr marL="0" indent="0">
              <a:spcBef>
                <a:spcPts val="0"/>
              </a:spcBef>
              <a:buNone/>
            </a:pPr>
            <a:r>
              <a:rPr lang="bn-BD" sz="6277" dirty="0" smtClean="0">
                <a:solidFill>
                  <a:schemeClr val="bg1"/>
                </a:solidFill>
                <a:latin typeface="NikoshBAN" panose="02000000000000000000" pitchFamily="2" charset="0"/>
                <a:cs typeface="NikoshBAN" panose="02000000000000000000" pitchFamily="2" charset="0"/>
              </a:rPr>
              <a:t>শ্রেণি:</a:t>
            </a:r>
            <a:r>
              <a:rPr lang="bn-BD" sz="6277" dirty="0">
                <a:solidFill>
                  <a:schemeClr val="bg1"/>
                </a:solidFill>
                <a:latin typeface="NikoshBAN" panose="02000000000000000000" pitchFamily="2" charset="0"/>
                <a:cs typeface="NikoshBAN" panose="02000000000000000000" pitchFamily="2" charset="0"/>
              </a:rPr>
              <a:t>	</a:t>
            </a:r>
            <a:r>
              <a:rPr lang="en-US" sz="6277" dirty="0">
                <a:solidFill>
                  <a:schemeClr val="bg1"/>
                </a:solidFill>
                <a:latin typeface="NikoshBAN" panose="02000000000000000000" pitchFamily="2" charset="0"/>
                <a:cs typeface="NikoshBAN" panose="02000000000000000000" pitchFamily="2" charset="0"/>
              </a:rPr>
              <a:t>6</a:t>
            </a:r>
            <a:r>
              <a:rPr lang="bn-BD" sz="6277" dirty="0">
                <a:solidFill>
                  <a:schemeClr val="bg1"/>
                </a:solidFill>
                <a:latin typeface="NikoshBAN" panose="02000000000000000000" pitchFamily="2" charset="0"/>
                <a:cs typeface="NikoshBAN" panose="02000000000000000000" pitchFamily="2" charset="0"/>
              </a:rPr>
              <a:t>ষ্ঠ</a:t>
            </a:r>
          </a:p>
          <a:p>
            <a:pPr marL="0" indent="0">
              <a:spcBef>
                <a:spcPts val="0"/>
              </a:spcBef>
              <a:buNone/>
            </a:pPr>
            <a:r>
              <a:rPr lang="bn-BD" sz="6277" dirty="0">
                <a:solidFill>
                  <a:schemeClr val="bg1"/>
                </a:solidFill>
                <a:latin typeface="NikoshBAN" panose="02000000000000000000" pitchFamily="2" charset="0"/>
                <a:cs typeface="NikoshBAN" panose="02000000000000000000" pitchFamily="2" charset="0"/>
              </a:rPr>
              <a:t>বিষয়:	কৃষিশিক্ষা</a:t>
            </a:r>
            <a:endParaRPr lang="en-US" sz="6277" dirty="0">
              <a:solidFill>
                <a:schemeClr val="bg1"/>
              </a:solidFill>
              <a:latin typeface="NikoshBAN" panose="02000000000000000000" pitchFamily="2" charset="0"/>
              <a:cs typeface="NikoshBAN" panose="02000000000000000000" pitchFamily="2" charset="0"/>
            </a:endParaRPr>
          </a:p>
          <a:p>
            <a:pPr marL="0" indent="0">
              <a:spcBef>
                <a:spcPts val="0"/>
              </a:spcBef>
              <a:buNone/>
            </a:pPr>
            <a:r>
              <a:rPr lang="bn-BD" sz="6277" dirty="0">
                <a:solidFill>
                  <a:schemeClr val="bg1"/>
                </a:solidFill>
                <a:latin typeface="NikoshBAN" panose="02000000000000000000" pitchFamily="2" charset="0"/>
                <a:cs typeface="NikoshBAN" panose="02000000000000000000" pitchFamily="2" charset="0"/>
              </a:rPr>
              <a:t>অধ্যায়:কৃষিজ উৎপাদন</a:t>
            </a:r>
          </a:p>
          <a:p>
            <a:pPr marL="0" indent="0">
              <a:spcBef>
                <a:spcPts val="0"/>
              </a:spcBef>
              <a:buNone/>
            </a:pPr>
            <a:r>
              <a:rPr lang="bn-BD" sz="6277" dirty="0">
                <a:solidFill>
                  <a:schemeClr val="bg1"/>
                </a:solidFill>
                <a:latin typeface="NikoshBAN" panose="02000000000000000000" pitchFamily="2" charset="0"/>
                <a:cs typeface="NikoshBAN" panose="02000000000000000000" pitchFamily="2" charset="0"/>
              </a:rPr>
              <a:t>পাঠ:১৩</a:t>
            </a:r>
            <a:endParaRPr lang="en-US" sz="6277" dirty="0">
              <a:solidFill>
                <a:schemeClr val="bg1"/>
              </a:solidFill>
            </a:endParaRPr>
          </a:p>
        </p:txBody>
      </p:sp>
      <p:sp>
        <p:nvSpPr>
          <p:cNvPr id="4" name="Slide Number Placeholder 3"/>
          <p:cNvSpPr>
            <a:spLocks noGrp="1"/>
          </p:cNvSpPr>
          <p:nvPr>
            <p:ph type="sldNum" sz="quarter" idx="12"/>
          </p:nvPr>
        </p:nvSpPr>
        <p:spPr/>
        <p:txBody>
          <a:bodyPr/>
          <a:lstStyle/>
          <a:p>
            <a:fld id="{1898B860-DF93-4DCF-98D9-65CE615DEE12}" type="slidenum">
              <a:rPr lang="en-US" smtClean="0"/>
              <a:t>3</a:t>
            </a:fld>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537" y="1026663"/>
            <a:ext cx="1669937" cy="1789562"/>
          </a:xfrm>
          <a:prstGeom prst="rect">
            <a:avLst/>
          </a:prstGeom>
          <a:ln w="19050">
            <a:solidFill>
              <a:schemeClr val="accent1">
                <a:lumMod val="75000"/>
              </a:schemeClr>
            </a:solidFill>
          </a:ln>
        </p:spPr>
      </p:pic>
      <p:sp>
        <p:nvSpPr>
          <p:cNvPr id="3" name="Rectangle 2"/>
          <p:cNvSpPr/>
          <p:nvPr/>
        </p:nvSpPr>
        <p:spPr>
          <a:xfrm flipH="1">
            <a:off x="6066973" y="1117599"/>
            <a:ext cx="45719" cy="51112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63"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8352" y="2959603"/>
            <a:ext cx="2715014" cy="3396747"/>
          </a:xfrm>
          <a:prstGeom prst="rect">
            <a:avLst/>
          </a:prstGeom>
          <a:effectLst>
            <a:softEdge rad="31750"/>
          </a:effectLst>
        </p:spPr>
      </p:pic>
    </p:spTree>
    <p:custDataLst>
      <p:tags r:id="rId1"/>
    </p:custDataLst>
    <p:extLst>
      <p:ext uri="{BB962C8B-B14F-4D97-AF65-F5344CB8AC3E}">
        <p14:creationId xmlns:p14="http://schemas.microsoft.com/office/powerpoint/2010/main" val="2255473624"/>
      </p:ext>
    </p:extLst>
  </p:cSld>
  <p:clrMapOvr>
    <a:masterClrMapping/>
  </p:clrMapOvr>
  <p:transition spd="med" advTm="5039">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98225906"/>
              </p:ext>
            </p:extLst>
          </p:nvPr>
        </p:nvGraphicFramePr>
        <p:xfrm>
          <a:off x="2171699" y="1257300"/>
          <a:ext cx="8797797" cy="4750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287917" y="5366095"/>
            <a:ext cx="5942900"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বসতবাড়িতে বাচ্চা প্রসব করে</a:t>
            </a:r>
            <a:endParaRPr lang="en-US" sz="4923" dirty="0">
              <a:latin typeface="NikoshBAN" panose="02000000000000000000" pitchFamily="2" charset="0"/>
              <a:cs typeface="NikoshBAN" panose="02000000000000000000" pitchFamily="2" charset="0"/>
            </a:endParaRPr>
          </a:p>
        </p:txBody>
      </p:sp>
      <p:sp>
        <p:nvSpPr>
          <p:cNvPr id="6" name="Title 1"/>
          <p:cNvSpPr>
            <a:spLocks noGrp="1"/>
          </p:cNvSpPr>
          <p:nvPr>
            <p:ph type="title"/>
          </p:nvPr>
        </p:nvSpPr>
        <p:spPr>
          <a:xfrm>
            <a:off x="3086003" y="448008"/>
            <a:ext cx="5616672"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2" name="Slide Number Placeholder 1"/>
          <p:cNvSpPr>
            <a:spLocks noGrp="1"/>
          </p:cNvSpPr>
          <p:nvPr>
            <p:ph type="sldNum" sz="quarter" idx="12"/>
          </p:nvPr>
        </p:nvSpPr>
        <p:spPr/>
        <p:txBody>
          <a:bodyPr/>
          <a:lstStyle/>
          <a:p>
            <a:fld id="{1898B860-DF93-4DCF-98D9-65CE615DEE12}" type="slidenum">
              <a:rPr lang="en-US" smtClean="0"/>
              <a:t>30</a:t>
            </a:fld>
            <a:endParaRPr lang="en-US" dirty="0"/>
          </a:p>
        </p:txBody>
      </p:sp>
    </p:spTree>
    <p:extLst>
      <p:ext uri="{BB962C8B-B14F-4D97-AF65-F5344CB8AC3E}">
        <p14:creationId xmlns:p14="http://schemas.microsoft.com/office/powerpoint/2010/main" val="1518625754"/>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06933087"/>
              </p:ext>
            </p:extLst>
          </p:nvPr>
        </p:nvGraphicFramePr>
        <p:xfrm>
          <a:off x="1044976" y="1210528"/>
          <a:ext cx="9887892" cy="4158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354998" y="5477154"/>
            <a:ext cx="5267845"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এরা স্তন্যপায়ী হয়ে থাকে</a:t>
            </a:r>
            <a:endParaRPr lang="en-US" sz="4923" dirty="0">
              <a:latin typeface="NikoshBAN" panose="02000000000000000000" pitchFamily="2" charset="0"/>
              <a:cs typeface="NikoshBAN" panose="02000000000000000000" pitchFamily="2" charset="0"/>
            </a:endParaRPr>
          </a:p>
        </p:txBody>
      </p:sp>
      <p:sp>
        <p:nvSpPr>
          <p:cNvPr id="6" name="Title 1"/>
          <p:cNvSpPr>
            <a:spLocks noGrp="1"/>
          </p:cNvSpPr>
          <p:nvPr>
            <p:ph type="title"/>
          </p:nvPr>
        </p:nvSpPr>
        <p:spPr>
          <a:xfrm>
            <a:off x="3259089" y="314658"/>
            <a:ext cx="5673822"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4" name="Slide Number Placeholder 3"/>
          <p:cNvSpPr>
            <a:spLocks noGrp="1"/>
          </p:cNvSpPr>
          <p:nvPr>
            <p:ph type="sldNum" sz="quarter" idx="12"/>
          </p:nvPr>
        </p:nvSpPr>
        <p:spPr/>
        <p:txBody>
          <a:bodyPr/>
          <a:lstStyle/>
          <a:p>
            <a:fld id="{1898B860-DF93-4DCF-98D9-65CE615DEE12}" type="slidenum">
              <a:rPr lang="en-US" smtClean="0"/>
              <a:t>31</a:t>
            </a:fld>
            <a:endParaRPr lang="en-US" dirty="0"/>
          </a:p>
        </p:txBody>
      </p:sp>
    </p:spTree>
    <p:extLst>
      <p:ext uri="{BB962C8B-B14F-4D97-AF65-F5344CB8AC3E}">
        <p14:creationId xmlns:p14="http://schemas.microsoft.com/office/powerpoint/2010/main" val="1178565650"/>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1202" y="5566267"/>
            <a:ext cx="8114886" cy="707886"/>
          </a:xfrm>
          <a:prstGeom prst="rect">
            <a:avLst/>
          </a:prstGeom>
          <a:noFill/>
        </p:spPr>
        <p:txBody>
          <a:bodyPr wrap="square" rtlCol="0">
            <a:spAutoFit/>
          </a:bodyPr>
          <a:lstStyle/>
          <a:p>
            <a:r>
              <a:rPr lang="bn-BD" sz="4000" dirty="0">
                <a:latin typeface="NikoshBAN" panose="02000000000000000000" pitchFamily="2" charset="0"/>
                <a:cs typeface="NikoshBAN" panose="02000000000000000000" pitchFamily="2" charset="0"/>
              </a:rPr>
              <a:t>গরু, মহিষ, ছাগল, ভেড়া জাবরকাটা প্রাণী</a:t>
            </a:r>
            <a:endParaRPr lang="en-US" sz="4000" dirty="0">
              <a:latin typeface="NikoshBAN" panose="02000000000000000000" pitchFamily="2" charset="0"/>
              <a:cs typeface="NikoshBAN" panose="02000000000000000000" pitchFamily="2" charset="0"/>
            </a:endParaRPr>
          </a:p>
        </p:txBody>
      </p:sp>
      <p:sp>
        <p:nvSpPr>
          <p:cNvPr id="6" name="Title 1"/>
          <p:cNvSpPr>
            <a:spLocks noGrp="1"/>
          </p:cNvSpPr>
          <p:nvPr>
            <p:ph type="title"/>
          </p:nvPr>
        </p:nvSpPr>
        <p:spPr>
          <a:xfrm>
            <a:off x="3044236" y="336026"/>
            <a:ext cx="5622466"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2" name="Slide Number Placeholder 1"/>
          <p:cNvSpPr>
            <a:spLocks noGrp="1"/>
          </p:cNvSpPr>
          <p:nvPr>
            <p:ph type="sldNum" sz="quarter" idx="12"/>
          </p:nvPr>
        </p:nvSpPr>
        <p:spPr/>
        <p:txBody>
          <a:bodyPr/>
          <a:lstStyle/>
          <a:p>
            <a:fld id="{1898B860-DF93-4DCF-98D9-65CE615DEE12}" type="slidenum">
              <a:rPr lang="en-US" smtClean="0"/>
              <a:t>32</a:t>
            </a:fld>
            <a:endParaRPr lang="en-US" dirty="0"/>
          </a:p>
        </p:txBody>
      </p:sp>
      <p:grpSp>
        <p:nvGrpSpPr>
          <p:cNvPr id="20" name="Group 19"/>
          <p:cNvGrpSpPr/>
          <p:nvPr/>
        </p:nvGrpSpPr>
        <p:grpSpPr>
          <a:xfrm>
            <a:off x="2038558" y="1295399"/>
            <a:ext cx="7791242" cy="4152901"/>
            <a:chOff x="884901" y="897999"/>
            <a:chExt cx="8008376" cy="4691640"/>
          </a:xfrm>
        </p:grpSpPr>
        <p:sp>
          <p:nvSpPr>
            <p:cNvPr id="18" name="Rounded Rectangle 17"/>
            <p:cNvSpPr/>
            <p:nvPr/>
          </p:nvSpPr>
          <p:spPr>
            <a:xfrm>
              <a:off x="884901" y="956992"/>
              <a:ext cx="3510116" cy="2197510"/>
            </a:xfrm>
            <a:prstGeom prst="roundRect">
              <a:avLst/>
            </a:prstGeom>
            <a:blipFill>
              <a:blip r:embed="rId2">
                <a:extLst>
                  <a:ext uri="{28A0092B-C50C-407E-A947-70E740481C1C}">
                    <a14:useLocalDpi xmlns:a14="http://schemas.microsoft.com/office/drawing/2010/main" val="0"/>
                  </a:ext>
                </a:extLst>
              </a:blip>
              <a:srcRect/>
              <a:stretch>
                <a:fillRect t="-34000" b="-3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13"/>
            <p:cNvSpPr/>
            <p:nvPr/>
          </p:nvSpPr>
          <p:spPr>
            <a:xfrm>
              <a:off x="943894" y="3386139"/>
              <a:ext cx="3480619" cy="2203499"/>
            </a:xfrm>
            <a:prstGeom prst="roundRect">
              <a:avLst/>
            </a:prstGeom>
            <a:blipFill>
              <a:blip r:embed="rId3">
                <a:extLst>
                  <a:ext uri="{28A0092B-C50C-407E-A947-70E740481C1C}">
                    <a14:useLocalDpi xmlns:a14="http://schemas.microsoft.com/office/drawing/2010/main" val="0"/>
                  </a:ext>
                </a:extLst>
              </a:blip>
              <a:srcRect/>
              <a:stretch>
                <a:fillRect t="-16000" b="-1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9"/>
            <p:cNvSpPr/>
            <p:nvPr/>
          </p:nvSpPr>
          <p:spPr>
            <a:xfrm>
              <a:off x="5560142" y="3386139"/>
              <a:ext cx="3333135" cy="2203500"/>
            </a:xfrm>
            <a:prstGeom prst="roundRect">
              <a:avLst/>
            </a:prstGeom>
            <a:blipFill>
              <a:blip r:embed="rId4">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10"/>
            <p:cNvSpPr/>
            <p:nvPr/>
          </p:nvSpPr>
          <p:spPr>
            <a:xfrm>
              <a:off x="5411412" y="897999"/>
              <a:ext cx="3354979" cy="2197510"/>
            </a:xfrm>
            <a:prstGeom prst="roundRect">
              <a:avLst/>
            </a:prstGeom>
            <a:blipFill>
              <a:blip r:embed="rId5">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62589667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97784" y="1677346"/>
            <a:ext cx="9996434" cy="3503307"/>
            <a:chOff x="800671" y="2030024"/>
            <a:chExt cx="3527261" cy="1157254"/>
          </a:xfrm>
        </p:grpSpPr>
        <p:sp>
          <p:nvSpPr>
            <p:cNvPr id="6" name="Rounded Rectangle 5"/>
            <p:cNvSpPr/>
            <p:nvPr/>
          </p:nvSpPr>
          <p:spPr>
            <a:xfrm>
              <a:off x="800671" y="2030024"/>
              <a:ext cx="1679614" cy="1157254"/>
            </a:xfrm>
            <a:prstGeom prst="roundRect">
              <a:avLst/>
            </a:prstGeom>
            <a:blipFill>
              <a:blip r:embed="rId2">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9"/>
            <p:cNvSpPr/>
            <p:nvPr/>
          </p:nvSpPr>
          <p:spPr>
            <a:xfrm>
              <a:off x="2648318" y="2030024"/>
              <a:ext cx="1679614" cy="1157254"/>
            </a:xfrm>
            <a:prstGeom prst="roundRect">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3" name="TextBox 2"/>
          <p:cNvSpPr txBox="1"/>
          <p:nvPr/>
        </p:nvSpPr>
        <p:spPr>
          <a:xfrm>
            <a:off x="2576557" y="5478427"/>
            <a:ext cx="7038889"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খুর বিভক্ত এবং মাথায় শিং রয়েছে</a:t>
            </a:r>
            <a:endParaRPr lang="en-US" sz="4923" dirty="0">
              <a:latin typeface="NikoshBAN" panose="02000000000000000000" pitchFamily="2" charset="0"/>
              <a:cs typeface="NikoshBAN" panose="02000000000000000000" pitchFamily="2" charset="0"/>
            </a:endParaRPr>
          </a:p>
        </p:txBody>
      </p:sp>
      <p:sp>
        <p:nvSpPr>
          <p:cNvPr id="8" name="Title 1"/>
          <p:cNvSpPr>
            <a:spLocks noGrp="1"/>
          </p:cNvSpPr>
          <p:nvPr>
            <p:ph type="title"/>
          </p:nvPr>
        </p:nvSpPr>
        <p:spPr>
          <a:xfrm>
            <a:off x="3154641" y="481726"/>
            <a:ext cx="5559522"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2" name="Slide Number Placeholder 1"/>
          <p:cNvSpPr>
            <a:spLocks noGrp="1"/>
          </p:cNvSpPr>
          <p:nvPr>
            <p:ph type="sldNum" sz="quarter" idx="12"/>
          </p:nvPr>
        </p:nvSpPr>
        <p:spPr/>
        <p:txBody>
          <a:bodyPr/>
          <a:lstStyle/>
          <a:p>
            <a:fld id="{1898B860-DF93-4DCF-98D9-65CE615DEE12}" type="slidenum">
              <a:rPr lang="en-US" smtClean="0"/>
              <a:t>33</a:t>
            </a:fld>
            <a:endParaRPr lang="en-US" dirty="0"/>
          </a:p>
        </p:txBody>
      </p:sp>
    </p:spTree>
    <p:extLst>
      <p:ext uri="{BB962C8B-B14F-4D97-AF65-F5344CB8AC3E}">
        <p14:creationId xmlns:p14="http://schemas.microsoft.com/office/powerpoint/2010/main" val="136344299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9501" y="1911331"/>
            <a:ext cx="10792997" cy="2474965"/>
            <a:chOff x="28947" y="1271505"/>
            <a:chExt cx="9786775" cy="2258073"/>
          </a:xfrm>
        </p:grpSpPr>
        <p:sp>
          <p:nvSpPr>
            <p:cNvPr id="9" name="Rounded Rectangle 8"/>
            <p:cNvSpPr/>
            <p:nvPr/>
          </p:nvSpPr>
          <p:spPr>
            <a:xfrm>
              <a:off x="28947" y="1415845"/>
              <a:ext cx="3059249" cy="2113733"/>
            </a:xfrm>
            <a:prstGeom prst="roundRect">
              <a:avLst/>
            </a:prstGeom>
            <a:blipFill>
              <a:blip r:embed="rId2">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10"/>
            <p:cNvSpPr/>
            <p:nvPr/>
          </p:nvSpPr>
          <p:spPr>
            <a:xfrm>
              <a:off x="3377380" y="1337084"/>
              <a:ext cx="3075942" cy="2138519"/>
            </a:xfrm>
            <a:prstGeom prst="roundRect">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12"/>
            <p:cNvSpPr/>
            <p:nvPr/>
          </p:nvSpPr>
          <p:spPr>
            <a:xfrm>
              <a:off x="6705954" y="1271505"/>
              <a:ext cx="3109768" cy="2246468"/>
            </a:xfrm>
            <a:prstGeom prst="roundRect">
              <a:avLst/>
            </a:prstGeom>
            <a:blipFill>
              <a:blip r:embed="rId4">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3" name="TextBox 2"/>
          <p:cNvSpPr txBox="1"/>
          <p:nvPr/>
        </p:nvSpPr>
        <p:spPr>
          <a:xfrm>
            <a:off x="3919765" y="5127649"/>
            <a:ext cx="4352469"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জমিতে চড়ে ঘাস খায়</a:t>
            </a:r>
            <a:endParaRPr lang="en-US" sz="4923" dirty="0">
              <a:latin typeface="NikoshBAN" panose="02000000000000000000" pitchFamily="2" charset="0"/>
              <a:cs typeface="NikoshBAN" panose="02000000000000000000" pitchFamily="2" charset="0"/>
            </a:endParaRPr>
          </a:p>
        </p:txBody>
      </p:sp>
      <p:sp>
        <p:nvSpPr>
          <p:cNvPr id="8" name="Title 1"/>
          <p:cNvSpPr>
            <a:spLocks noGrp="1"/>
          </p:cNvSpPr>
          <p:nvPr>
            <p:ph type="title"/>
          </p:nvPr>
        </p:nvSpPr>
        <p:spPr>
          <a:xfrm>
            <a:off x="3243767" y="516016"/>
            <a:ext cx="5385549"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a:t>
            </a:r>
            <a:r>
              <a:rPr lang="bn-BD" b="1" dirty="0">
                <a:latin typeface="NikoshBAN" panose="02000000000000000000" pitchFamily="2" charset="0"/>
                <a:cs typeface="NikoshBAN" panose="02000000000000000000" pitchFamily="2" charset="0"/>
              </a:rPr>
              <a:t>পশুর </a:t>
            </a:r>
            <a:r>
              <a:rPr lang="bn-BD" b="1" dirty="0" smtClean="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বৈশিষ্ট্য 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sp>
        <p:nvSpPr>
          <p:cNvPr id="2" name="Slide Number Placeholder 1"/>
          <p:cNvSpPr>
            <a:spLocks noGrp="1"/>
          </p:cNvSpPr>
          <p:nvPr>
            <p:ph type="sldNum" sz="quarter" idx="12"/>
          </p:nvPr>
        </p:nvSpPr>
        <p:spPr/>
        <p:txBody>
          <a:bodyPr/>
          <a:lstStyle/>
          <a:p>
            <a:fld id="{1898B860-DF93-4DCF-98D9-65CE615DEE12}" type="slidenum">
              <a:rPr lang="en-US" smtClean="0"/>
              <a:t>34</a:t>
            </a:fld>
            <a:endParaRPr lang="en-US" dirty="0"/>
          </a:p>
        </p:txBody>
      </p:sp>
    </p:spTree>
    <p:extLst>
      <p:ext uri="{BB962C8B-B14F-4D97-AF65-F5344CB8AC3E}">
        <p14:creationId xmlns:p14="http://schemas.microsoft.com/office/powerpoint/2010/main" val="312414635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265" y="1496262"/>
            <a:ext cx="2213567" cy="3190038"/>
          </a:xfrm>
          <a:prstGeom prst="rect">
            <a:avLst/>
          </a:prstGeom>
          <a:effectLst>
            <a:softEdge rad="31750"/>
          </a:effectLst>
        </p:spPr>
      </p:pic>
      <p:sp>
        <p:nvSpPr>
          <p:cNvPr id="3" name="TextBox 2"/>
          <p:cNvSpPr txBox="1"/>
          <p:nvPr/>
        </p:nvSpPr>
        <p:spPr>
          <a:xfrm>
            <a:off x="7797801" y="5436558"/>
            <a:ext cx="3863746" cy="849913"/>
          </a:xfrm>
          <a:prstGeom prst="rect">
            <a:avLst/>
          </a:prstGeom>
          <a:noFill/>
        </p:spPr>
        <p:txBody>
          <a:bodyPr wrap="square" rtlCol="0">
            <a:spAutoFit/>
          </a:bodyPr>
          <a:lstStyle/>
          <a:p>
            <a:r>
              <a:rPr lang="bn-BD" sz="4923" dirty="0">
                <a:latin typeface="NikoshBAN" panose="02000000000000000000" pitchFamily="2" charset="0"/>
                <a:cs typeface="NikoshBAN" panose="02000000000000000000" pitchFamily="2" charset="0"/>
              </a:rPr>
              <a:t>দ্রুত দৌড়াতে পারে</a:t>
            </a:r>
            <a:endParaRPr lang="en-US" sz="4923" dirty="0">
              <a:latin typeface="NikoshBAN" panose="02000000000000000000" pitchFamily="2" charset="0"/>
              <a:cs typeface="NikoshBAN" panose="02000000000000000000" pitchFamily="2" charset="0"/>
            </a:endParaRPr>
          </a:p>
        </p:txBody>
      </p:sp>
      <p:sp>
        <p:nvSpPr>
          <p:cNvPr id="11" name="Title 1"/>
          <p:cNvSpPr>
            <a:spLocks noGrp="1"/>
          </p:cNvSpPr>
          <p:nvPr>
            <p:ph type="title"/>
          </p:nvPr>
        </p:nvSpPr>
        <p:spPr>
          <a:xfrm>
            <a:off x="1363538" y="412983"/>
            <a:ext cx="5593042" cy="982018"/>
          </a:xfrm>
        </p:spPr>
        <p:txBody>
          <a:bodyPr>
            <a:noAutofit/>
          </a:bodyPr>
          <a:lstStyle/>
          <a:p>
            <a:r>
              <a:rPr lang="bn-BD" b="1" dirty="0" smtClean="0">
                <a:latin typeface="NikoshBAN" panose="02000000000000000000" pitchFamily="2" charset="0"/>
                <a:cs typeface="NikoshBAN" panose="02000000000000000000" pitchFamily="2" charset="0"/>
              </a:rPr>
              <a:t/>
            </a:r>
            <a:br>
              <a:rPr lang="bn-BD" b="1" dirty="0" smtClean="0">
                <a:latin typeface="NikoshBAN" panose="02000000000000000000" pitchFamily="2" charset="0"/>
                <a:cs typeface="NikoshBAN" panose="02000000000000000000" pitchFamily="2" charset="0"/>
              </a:rPr>
            </a:br>
            <a:r>
              <a:rPr lang="bn-BD" b="1" dirty="0" smtClean="0">
                <a:latin typeface="NikoshBAN" panose="02000000000000000000" pitchFamily="2" charset="0"/>
                <a:cs typeface="NikoshBAN" panose="02000000000000000000" pitchFamily="2" charset="0"/>
              </a:rPr>
              <a:t>গৃহপালিত ঘোড়ার  </a:t>
            </a:r>
            <a:r>
              <a:rPr lang="bn-BD" b="1" dirty="0">
                <a:latin typeface="NikoshBAN" panose="02000000000000000000" pitchFamily="2" charset="0"/>
                <a:cs typeface="NikoshBAN" panose="02000000000000000000" pitchFamily="2" charset="0"/>
              </a:rPr>
              <a:t>বৈশিষ্ট্য </a:t>
            </a:r>
            <a:r>
              <a:rPr lang="bn-BD" b="1" dirty="0" smtClean="0">
                <a:latin typeface="NikoshBAN" panose="02000000000000000000" pitchFamily="2" charset="0"/>
                <a:cs typeface="NikoshBAN" panose="02000000000000000000" pitchFamily="2" charset="0"/>
              </a:rPr>
              <a:t>কী?</a:t>
            </a:r>
            <a:r>
              <a:rPr lang="bn-BD" b="1" dirty="0">
                <a:latin typeface="NikoshBAN" panose="02000000000000000000" pitchFamily="2" charset="0"/>
                <a:cs typeface="NikoshBAN" panose="02000000000000000000" pitchFamily="2" charset="0"/>
              </a:rPr>
              <a:t/>
            </a:r>
            <a:br>
              <a:rPr lang="bn-BD" b="1" dirty="0">
                <a:latin typeface="NikoshBAN" panose="02000000000000000000" pitchFamily="2" charset="0"/>
                <a:cs typeface="NikoshBAN" panose="02000000000000000000" pitchFamily="2" charset="0"/>
              </a:rPr>
            </a:br>
            <a:endParaRPr lang="en-US" dirty="0"/>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7836" y="3766479"/>
            <a:ext cx="2857500" cy="1600200"/>
          </a:xfrm>
          <a:effectLst>
            <a:softEdge rad="31750"/>
          </a:effectLst>
        </p:spPr>
      </p:pic>
      <p:sp>
        <p:nvSpPr>
          <p:cNvPr id="2" name="Slide Number Placeholder 1"/>
          <p:cNvSpPr>
            <a:spLocks noGrp="1"/>
          </p:cNvSpPr>
          <p:nvPr>
            <p:ph type="sldNum" sz="quarter" idx="12"/>
          </p:nvPr>
        </p:nvSpPr>
        <p:spPr/>
        <p:txBody>
          <a:bodyPr/>
          <a:lstStyle/>
          <a:p>
            <a:fld id="{1898B860-DF93-4DCF-98D9-65CE615DEE12}" type="slidenum">
              <a:rPr lang="en-US" smtClean="0"/>
              <a:t>35</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729" y="1417705"/>
            <a:ext cx="2213567" cy="3268595"/>
          </a:xfrm>
          <a:prstGeom prst="rect">
            <a:avLst/>
          </a:prstGeom>
          <a:effectLst>
            <a:softEdge rad="3175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0337" y="652661"/>
            <a:ext cx="3398940" cy="2087463"/>
          </a:xfrm>
          <a:prstGeom prst="rect">
            <a:avLst/>
          </a:prstGeom>
          <a:effectLst>
            <a:softEdge rad="31750"/>
          </a:effectLst>
        </p:spPr>
      </p:pic>
      <p:sp>
        <p:nvSpPr>
          <p:cNvPr id="12" name="Rectangle 11"/>
          <p:cNvSpPr/>
          <p:nvPr/>
        </p:nvSpPr>
        <p:spPr>
          <a:xfrm>
            <a:off x="714497" y="4709004"/>
            <a:ext cx="3305713" cy="849913"/>
          </a:xfrm>
          <a:prstGeom prst="rect">
            <a:avLst/>
          </a:prstGeom>
        </p:spPr>
        <p:txBody>
          <a:bodyPr wrap="none">
            <a:spAutoFit/>
          </a:bodyPr>
          <a:lstStyle/>
          <a:p>
            <a:r>
              <a:rPr lang="bn-BD" sz="4923" dirty="0">
                <a:solidFill>
                  <a:prstClr val="black"/>
                </a:solidFill>
                <a:latin typeface="NikoshBAN" panose="02000000000000000000" pitchFamily="2" charset="0"/>
                <a:cs typeface="NikoshBAN" panose="02000000000000000000" pitchFamily="2" charset="0"/>
              </a:rPr>
              <a:t>ঘোড়ার শিং নেই</a:t>
            </a:r>
            <a:endParaRPr lang="en-US" sz="1963" dirty="0"/>
          </a:p>
        </p:txBody>
      </p:sp>
      <p:sp>
        <p:nvSpPr>
          <p:cNvPr id="14" name="Rectangle 13"/>
          <p:cNvSpPr/>
          <p:nvPr/>
        </p:nvSpPr>
        <p:spPr>
          <a:xfrm>
            <a:off x="4217209" y="4686300"/>
            <a:ext cx="2860078" cy="849913"/>
          </a:xfrm>
          <a:prstGeom prst="rect">
            <a:avLst/>
          </a:prstGeom>
        </p:spPr>
        <p:txBody>
          <a:bodyPr wrap="none">
            <a:spAutoFit/>
          </a:bodyPr>
          <a:lstStyle/>
          <a:p>
            <a:r>
              <a:rPr lang="bn-BD" sz="4923" dirty="0">
                <a:solidFill>
                  <a:prstClr val="black"/>
                </a:solidFill>
                <a:latin typeface="NikoshBAN" panose="02000000000000000000" pitchFamily="2" charset="0"/>
                <a:cs typeface="NikoshBAN" panose="02000000000000000000" pitchFamily="2" charset="0"/>
              </a:rPr>
              <a:t>খুর বিভক্ত নয়</a:t>
            </a:r>
            <a:endParaRPr lang="en-US" sz="1963" dirty="0"/>
          </a:p>
        </p:txBody>
      </p:sp>
      <p:sp>
        <p:nvSpPr>
          <p:cNvPr id="15" name="Rectangle 14"/>
          <p:cNvSpPr/>
          <p:nvPr/>
        </p:nvSpPr>
        <p:spPr>
          <a:xfrm>
            <a:off x="8227836" y="2888916"/>
            <a:ext cx="2892138" cy="849913"/>
          </a:xfrm>
          <a:prstGeom prst="rect">
            <a:avLst/>
          </a:prstGeom>
        </p:spPr>
        <p:txBody>
          <a:bodyPr wrap="none">
            <a:spAutoFit/>
          </a:bodyPr>
          <a:lstStyle/>
          <a:p>
            <a:r>
              <a:rPr lang="bn-BD" sz="4923" dirty="0">
                <a:solidFill>
                  <a:prstClr val="black"/>
                </a:solidFill>
                <a:latin typeface="NikoshBAN" panose="02000000000000000000" pitchFamily="2" charset="0"/>
                <a:cs typeface="NikoshBAN" panose="02000000000000000000" pitchFamily="2" charset="0"/>
              </a:rPr>
              <a:t>দাঁড়িয়ে ঘুমায় </a:t>
            </a:r>
            <a:endParaRPr lang="en-US" sz="1963" dirty="0"/>
          </a:p>
        </p:txBody>
      </p:sp>
    </p:spTree>
    <p:extLst>
      <p:ext uri="{BB962C8B-B14F-4D97-AF65-F5344CB8AC3E}">
        <p14:creationId xmlns:p14="http://schemas.microsoft.com/office/powerpoint/2010/main" val="330926666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par>
                                <p:cTn id="14" presetID="16" presetClass="entr" presetSubtype="37"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98B860-DF93-4DCF-98D9-65CE615DEE12}" type="slidenum">
              <a:rPr lang="en-US" smtClean="0"/>
              <a:t>36</a:t>
            </a:fld>
            <a:endParaRPr lang="en-US" dirty="0"/>
          </a:p>
        </p:txBody>
      </p:sp>
      <p:sp>
        <p:nvSpPr>
          <p:cNvPr id="7" name="TextBox 6"/>
          <p:cNvSpPr txBox="1"/>
          <p:nvPr/>
        </p:nvSpPr>
        <p:spPr>
          <a:xfrm>
            <a:off x="1337891" y="4609797"/>
            <a:ext cx="8015659" cy="707886"/>
          </a:xfrm>
          <a:prstGeom prst="rect">
            <a:avLst/>
          </a:prstGeom>
          <a:noFill/>
        </p:spPr>
        <p:txBody>
          <a:bodyPr wrap="square" rtlCol="0">
            <a:spAutoFit/>
          </a:bodyPr>
          <a:lstStyle/>
          <a:p>
            <a:r>
              <a:rPr lang="bn-BD"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কাজ-২</a:t>
            </a:r>
            <a:r>
              <a:rPr lang="bn-BD" sz="4000" dirty="0">
                <a:latin typeface="NikoshBAN" panose="02000000000000000000" pitchFamily="2" charset="0"/>
                <a:cs typeface="NikoshBAN" panose="02000000000000000000" pitchFamily="2" charset="0"/>
              </a:rPr>
              <a:t>: গৃহপালিত পশুর </a:t>
            </a:r>
            <a:r>
              <a:rPr lang="bn-BD" sz="4000" dirty="0" smtClean="0">
                <a:latin typeface="NikoshBAN" panose="02000000000000000000" pitchFamily="2" charset="0"/>
                <a:cs typeface="NikoshBAN" panose="02000000000000000000" pitchFamily="2" charset="0"/>
              </a:rPr>
              <a:t>বৈশি</a:t>
            </a:r>
            <a:r>
              <a:rPr lang="bn-BD" sz="4000" b="1" dirty="0">
                <a:latin typeface="NikoshBAN" panose="02000000000000000000" pitchFamily="2" charset="0"/>
                <a:cs typeface="NikoshBAN" panose="02000000000000000000" pitchFamily="2" charset="0"/>
              </a:rPr>
              <a:t>ষ্ট্য</a:t>
            </a:r>
            <a:r>
              <a:rPr lang="bn-BD" sz="4000" dirty="0" smtClean="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সমূহ </a:t>
            </a:r>
            <a:r>
              <a:rPr lang="bn-BD" sz="4000" dirty="0" smtClean="0">
                <a:latin typeface="NikoshBAN" panose="02000000000000000000" pitchFamily="2" charset="0"/>
                <a:cs typeface="NikoshBAN" panose="02000000000000000000" pitchFamily="2" charset="0"/>
              </a:rPr>
              <a:t>উল্লেখ </a:t>
            </a:r>
            <a:r>
              <a:rPr lang="bn-BD" sz="4000" dirty="0" smtClean="0">
                <a:latin typeface="NikoshBAN" panose="02000000000000000000" pitchFamily="2" charset="0"/>
                <a:cs typeface="NikoshBAN" panose="02000000000000000000" pitchFamily="2" charset="0"/>
              </a:rPr>
              <a:t>কর।</a:t>
            </a:r>
            <a:endParaRPr lang="en-US" sz="40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561" y="1463476"/>
            <a:ext cx="4214267" cy="2491211"/>
          </a:xfrm>
          <a:prstGeom prst="rect">
            <a:avLst/>
          </a:prstGeom>
        </p:spPr>
      </p:pic>
      <p:sp>
        <p:nvSpPr>
          <p:cNvPr id="4" name="TextBox 3"/>
          <p:cNvSpPr txBox="1"/>
          <p:nvPr/>
        </p:nvSpPr>
        <p:spPr>
          <a:xfrm>
            <a:off x="5345720" y="694065"/>
            <a:ext cx="2209800" cy="830997"/>
          </a:xfrm>
          <a:prstGeom prst="rect">
            <a:avLst/>
          </a:prstGeom>
          <a:noFill/>
        </p:spPr>
        <p:txBody>
          <a:bodyPr wrap="square" rtlCol="0">
            <a:spAutoFit/>
          </a:bodyPr>
          <a:lstStyle/>
          <a:p>
            <a:r>
              <a:rPr lang="bn-BD"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 কাজ</a:t>
            </a: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2219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439" y="722924"/>
            <a:ext cx="2646086" cy="940175"/>
          </a:xfrm>
        </p:spPr>
        <p:txBody>
          <a:bodyPr>
            <a:norm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উপস্থাপন</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Slide Number Placeholder 2"/>
          <p:cNvSpPr>
            <a:spLocks noGrp="1"/>
          </p:cNvSpPr>
          <p:nvPr>
            <p:ph type="sldNum" sz="quarter" idx="12"/>
          </p:nvPr>
        </p:nvSpPr>
        <p:spPr/>
        <p:txBody>
          <a:bodyPr/>
          <a:lstStyle/>
          <a:p>
            <a:fld id="{1898B860-DF93-4DCF-98D9-65CE615DEE12}" type="slidenum">
              <a:rPr lang="en-US" smtClean="0"/>
              <a:t>37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983" y="722924"/>
            <a:ext cx="2174867" cy="2869617"/>
          </a:xfrm>
          <a:prstGeom prst="rect">
            <a:avLst/>
          </a:prstGeom>
        </p:spPr>
      </p:pic>
      <p:sp>
        <p:nvSpPr>
          <p:cNvPr id="6" name="TextBox 5"/>
          <p:cNvSpPr txBox="1"/>
          <p:nvPr/>
        </p:nvSpPr>
        <p:spPr>
          <a:xfrm>
            <a:off x="1953415" y="3391285"/>
            <a:ext cx="9087310" cy="849913"/>
          </a:xfrm>
          <a:prstGeom prst="rect">
            <a:avLst/>
          </a:prstGeom>
          <a:noFill/>
        </p:spPr>
        <p:txBody>
          <a:bodyPr wrap="square" rtlCol="0">
            <a:spAutoFit/>
          </a:bodyPr>
          <a:lstStyle/>
          <a:p>
            <a:r>
              <a:rPr lang="bn-BD" sz="4923" dirty="0">
                <a:solidFill>
                  <a:srgbClr val="FF0000"/>
                </a:solidFill>
                <a:latin typeface="NikoshBAN" panose="02000000000000000000" pitchFamily="2" charset="0"/>
                <a:cs typeface="NikoshBAN" panose="02000000000000000000" pitchFamily="2" charset="0"/>
              </a:rPr>
              <a:t>প্রত্যেক দলের কাজ দলনেতা উপস্থাপন </a:t>
            </a:r>
            <a:r>
              <a:rPr lang="bn-BD" sz="4923" dirty="0" smtClean="0">
                <a:solidFill>
                  <a:srgbClr val="FF0000"/>
                </a:solidFill>
                <a:latin typeface="NikoshBAN" panose="02000000000000000000" pitchFamily="2" charset="0"/>
                <a:cs typeface="NikoshBAN" panose="02000000000000000000" pitchFamily="2" charset="0"/>
              </a:rPr>
              <a:t>করবে</a:t>
            </a:r>
            <a:endParaRPr lang="en-US" sz="4923" dirty="0">
              <a:solidFill>
                <a:srgbClr val="FF0000"/>
              </a:solidFill>
              <a:latin typeface="NikoshBAN" panose="02000000000000000000" pitchFamily="2" charset="0"/>
              <a:cs typeface="NikoshBAN" panose="02000000000000000000" pitchFamily="2" charset="0"/>
            </a:endParaRPr>
          </a:p>
        </p:txBody>
      </p:sp>
      <p:sp>
        <p:nvSpPr>
          <p:cNvPr id="8" name="TextBox 7"/>
          <p:cNvSpPr txBox="1"/>
          <p:nvPr/>
        </p:nvSpPr>
        <p:spPr>
          <a:xfrm>
            <a:off x="2478091" y="5404983"/>
            <a:ext cx="7235817" cy="769441"/>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গৃহপালিত পশুর </a:t>
            </a:r>
            <a:r>
              <a:rPr lang="bn-BD" sz="4400" dirty="0" smtClean="0">
                <a:latin typeface="NikoshBAN" panose="02000000000000000000" pitchFamily="2" charset="0"/>
                <a:cs typeface="NikoshBAN" panose="02000000000000000000" pitchFamily="2" charset="0"/>
              </a:rPr>
              <a:t>বৈশি</a:t>
            </a:r>
            <a:r>
              <a:rPr lang="bn-BD" sz="4400" b="1" dirty="0">
                <a:latin typeface="NikoshBAN" panose="02000000000000000000" pitchFamily="2" charset="0"/>
                <a:cs typeface="NikoshBAN" panose="02000000000000000000" pitchFamily="2" charset="0"/>
              </a:rPr>
              <a:t>ষ্ট্য</a:t>
            </a:r>
            <a:r>
              <a:rPr lang="bn-BD" sz="4400" dirty="0" smtClean="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সমূহ উল্লেখ </a:t>
            </a:r>
            <a:r>
              <a:rPr lang="bn-BD" sz="4400" dirty="0" smtClean="0">
                <a:latin typeface="NikoshBAN" panose="02000000000000000000" pitchFamily="2" charset="0"/>
                <a:cs typeface="NikoshBAN" panose="02000000000000000000" pitchFamily="2" charset="0"/>
              </a:rPr>
              <a:t>কর।</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60722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084593" y="436435"/>
            <a:ext cx="2153115" cy="1179872"/>
          </a:xfrm>
          <a:prstGeom prst="roundRect">
            <a:avLst/>
          </a:prstGeom>
          <a:solidFill>
            <a:schemeClr val="accent2"/>
          </a:solidFill>
        </p:spPr>
        <p:txBody>
          <a:bodyPr>
            <a:norm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p:txBody>
          <a:bodyPr/>
          <a:lstStyle/>
          <a:p>
            <a:fld id="{1898B860-DF93-4DCF-98D9-65CE615DEE12}" type="slidenum">
              <a:rPr lang="en-US" smtClean="0"/>
              <a:t>38</a:t>
            </a:fld>
            <a:endParaRPr lang="en-US" dirty="0"/>
          </a:p>
        </p:txBody>
      </p:sp>
      <p:sp>
        <p:nvSpPr>
          <p:cNvPr id="2" name="TextBox 1"/>
          <p:cNvSpPr txBox="1"/>
          <p:nvPr/>
        </p:nvSpPr>
        <p:spPr>
          <a:xfrm>
            <a:off x="949947" y="1768732"/>
            <a:ext cx="10292106" cy="4335674"/>
          </a:xfrm>
          <a:prstGeom prst="rect">
            <a:avLst/>
          </a:prstGeom>
          <a:noFill/>
        </p:spPr>
        <p:txBody>
          <a:bodyPr wrap="square" rtlCol="0">
            <a:spAutoFit/>
          </a:bodyPr>
          <a:lstStyle/>
          <a:p>
            <a:r>
              <a:rPr lang="bn-BD" sz="3939" dirty="0">
                <a:latin typeface="NikoshBAN" panose="02000000000000000000" pitchFamily="2" charset="0"/>
                <a:cs typeface="NikoshBAN" panose="02000000000000000000" pitchFamily="2" charset="0"/>
              </a:rPr>
              <a:t>১।ঘোড়ার ক্ষেত্রে কোনটি মিথ্যা?</a:t>
            </a:r>
          </a:p>
          <a:p>
            <a:r>
              <a:rPr lang="bn-BD" sz="3939" dirty="0">
                <a:latin typeface="NikoshBAN" panose="02000000000000000000" pitchFamily="2" charset="0"/>
                <a:cs typeface="NikoshBAN" panose="02000000000000000000" pitchFamily="2" charset="0"/>
              </a:rPr>
              <a:t>ক)ঘোড়া দাঁড়িয়ে ঘুমায় খ)ঘোড়ার সিং নেই  গ)খুর বিভক্ত ঘ)দ্রুত দৌড়াতে পারে</a:t>
            </a:r>
          </a:p>
          <a:p>
            <a:r>
              <a:rPr lang="bn-BD" sz="3939" dirty="0">
                <a:latin typeface="NikoshBAN" panose="02000000000000000000" pitchFamily="2" charset="0"/>
                <a:cs typeface="NikoshBAN" panose="02000000000000000000" pitchFamily="2" charset="0"/>
              </a:rPr>
              <a:t>নিচের উত্তরের  কোনটি সঠিক?</a:t>
            </a:r>
          </a:p>
          <a:p>
            <a:pPr marL="857250" indent="-857250">
              <a:buAutoNum type="romanLcParenR"/>
            </a:pPr>
            <a:r>
              <a:rPr lang="bn-BD" sz="3939" dirty="0" smtClean="0">
                <a:latin typeface="NikoshBAN" panose="02000000000000000000" pitchFamily="2" charset="0"/>
                <a:cs typeface="NikoshBAN" panose="02000000000000000000" pitchFamily="2" charset="0"/>
              </a:rPr>
              <a:t>ক         </a:t>
            </a:r>
            <a:r>
              <a:rPr lang="en-US" sz="3939" dirty="0">
                <a:latin typeface="NikoshBAN" panose="02000000000000000000" pitchFamily="2" charset="0"/>
                <a:cs typeface="NikoshBAN" panose="02000000000000000000" pitchFamily="2" charset="0"/>
              </a:rPr>
              <a:t>ii)</a:t>
            </a:r>
            <a:r>
              <a:rPr lang="bn-BD" sz="3939" dirty="0">
                <a:latin typeface="NikoshBAN" panose="02000000000000000000" pitchFamily="2" charset="0"/>
                <a:cs typeface="NikoshBAN" panose="02000000000000000000" pitchFamily="2" charset="0"/>
              </a:rPr>
              <a:t>ক ও খ   </a:t>
            </a:r>
            <a:r>
              <a:rPr lang="bn-BD" sz="3939" dirty="0" smtClean="0">
                <a:latin typeface="NikoshBAN" panose="02000000000000000000" pitchFamily="2" charset="0"/>
                <a:cs typeface="NikoshBAN" panose="02000000000000000000" pitchFamily="2" charset="0"/>
              </a:rPr>
              <a:t>     </a:t>
            </a:r>
            <a:r>
              <a:rPr lang="en-US" sz="3939" dirty="0" smtClean="0">
                <a:latin typeface="NikoshBAN" panose="02000000000000000000" pitchFamily="2" charset="0"/>
                <a:cs typeface="NikoshBAN" panose="02000000000000000000" pitchFamily="2" charset="0"/>
              </a:rPr>
              <a:t>iii</a:t>
            </a:r>
            <a:r>
              <a:rPr lang="en-US" sz="3939" dirty="0">
                <a:latin typeface="NikoshBAN" panose="02000000000000000000" pitchFamily="2" charset="0"/>
                <a:cs typeface="NikoshBAN" panose="02000000000000000000" pitchFamily="2" charset="0"/>
              </a:rPr>
              <a:t>) </a:t>
            </a:r>
            <a:r>
              <a:rPr lang="bn-BD" sz="3939" dirty="0">
                <a:latin typeface="NikoshBAN" panose="02000000000000000000" pitchFamily="2" charset="0"/>
                <a:cs typeface="NikoshBAN" panose="02000000000000000000" pitchFamily="2" charset="0"/>
              </a:rPr>
              <a:t>গ </a:t>
            </a:r>
            <a:r>
              <a:rPr lang="en-US" sz="3939" dirty="0">
                <a:latin typeface="NikoshBAN" panose="02000000000000000000" pitchFamily="2" charset="0"/>
                <a:cs typeface="NikoshBAN" panose="02000000000000000000" pitchFamily="2" charset="0"/>
              </a:rPr>
              <a:t> </a:t>
            </a:r>
            <a:r>
              <a:rPr lang="bn-BD" sz="3939" dirty="0" smtClean="0">
                <a:latin typeface="NikoshBAN" panose="02000000000000000000" pitchFamily="2" charset="0"/>
                <a:cs typeface="NikoshBAN" panose="02000000000000000000" pitchFamily="2" charset="0"/>
              </a:rPr>
              <a:t>     </a:t>
            </a:r>
            <a:r>
              <a:rPr lang="en-US" sz="3939" dirty="0" smtClean="0">
                <a:latin typeface="NikoshBAN" panose="02000000000000000000" pitchFamily="2" charset="0"/>
                <a:cs typeface="NikoshBAN" panose="02000000000000000000" pitchFamily="2" charset="0"/>
              </a:rPr>
              <a:t> </a:t>
            </a:r>
            <a:r>
              <a:rPr lang="en-US" sz="3939" dirty="0">
                <a:latin typeface="NikoshBAN" panose="02000000000000000000" pitchFamily="2" charset="0"/>
                <a:cs typeface="NikoshBAN" panose="02000000000000000000" pitchFamily="2" charset="0"/>
              </a:rPr>
              <a:t>iv) </a:t>
            </a:r>
            <a:r>
              <a:rPr lang="bn-BD" sz="3939" dirty="0">
                <a:latin typeface="NikoshBAN" panose="02000000000000000000" pitchFamily="2" charset="0"/>
                <a:cs typeface="NikoshBAN" panose="02000000000000000000" pitchFamily="2" charset="0"/>
              </a:rPr>
              <a:t>ক,খ ও </a:t>
            </a:r>
            <a:r>
              <a:rPr lang="bn-BD" sz="3939" dirty="0" smtClean="0">
                <a:latin typeface="NikoshBAN" panose="02000000000000000000" pitchFamily="2" charset="0"/>
                <a:cs typeface="NikoshBAN" panose="02000000000000000000" pitchFamily="2" charset="0"/>
              </a:rPr>
              <a:t>গ</a:t>
            </a:r>
            <a:endParaRPr lang="en-US" sz="3939" dirty="0" smtClean="0">
              <a:latin typeface="NikoshBAN" panose="02000000000000000000" pitchFamily="2" charset="0"/>
              <a:cs typeface="NikoshBAN" panose="02000000000000000000" pitchFamily="2" charset="0"/>
            </a:endParaRPr>
          </a:p>
          <a:p>
            <a:r>
              <a:rPr lang="en-US" sz="3939" dirty="0" smtClean="0">
                <a:latin typeface="NikoshBAN" panose="02000000000000000000" pitchFamily="2" charset="0"/>
                <a:cs typeface="NikoshBAN" panose="02000000000000000000" pitchFamily="2" charset="0"/>
              </a:rPr>
              <a:t>2</a:t>
            </a:r>
            <a:r>
              <a:rPr lang="bn-BD" sz="3939" dirty="0" smtClean="0">
                <a:latin typeface="NikoshBAN" panose="02000000000000000000" pitchFamily="2" charset="0"/>
                <a:cs typeface="NikoshBAN" panose="02000000000000000000" pitchFamily="2" charset="0"/>
              </a:rPr>
              <a:t>।উন্নত জাতের গাভি কি কি?</a:t>
            </a:r>
          </a:p>
          <a:p>
            <a:r>
              <a:rPr lang="bn-BD" sz="3939" dirty="0" smtClean="0">
                <a:latin typeface="NikoshBAN" panose="02000000000000000000" pitchFamily="2" charset="0"/>
                <a:cs typeface="NikoshBAN" panose="02000000000000000000" pitchFamily="2" charset="0"/>
              </a:rPr>
              <a:t>৩।গৃহপালিত পশুর ৩টি বৈশিষ্ট্য উল্লেখ কর</a:t>
            </a:r>
            <a:endParaRPr lang="en-US" sz="3939" dirty="0">
              <a:latin typeface="NikoshBAN" panose="02000000000000000000" pitchFamily="2" charset="0"/>
              <a:cs typeface="NikoshBAN" panose="02000000000000000000" pitchFamily="2" charset="0"/>
            </a:endParaRPr>
          </a:p>
        </p:txBody>
      </p:sp>
      <p:grpSp>
        <p:nvGrpSpPr>
          <p:cNvPr id="11" name="Group 10"/>
          <p:cNvGrpSpPr/>
          <p:nvPr/>
        </p:nvGrpSpPr>
        <p:grpSpPr>
          <a:xfrm>
            <a:off x="7051728" y="4200041"/>
            <a:ext cx="681926" cy="402955"/>
            <a:chOff x="7237708" y="3735092"/>
            <a:chExt cx="681926" cy="402955"/>
          </a:xfrm>
        </p:grpSpPr>
        <p:cxnSp>
          <p:nvCxnSpPr>
            <p:cNvPr id="8" name="Straight Connector 7"/>
            <p:cNvCxnSpPr/>
            <p:nvPr/>
          </p:nvCxnSpPr>
          <p:spPr>
            <a:xfrm flipV="1">
              <a:off x="7237708" y="3735092"/>
              <a:ext cx="681926" cy="4029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237708" y="3797085"/>
              <a:ext cx="0" cy="3254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214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repeatCount="300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98B860-DF93-4DCF-98D9-65CE615DEE12}" type="slidenum">
              <a:rPr lang="en-US" smtClean="0"/>
              <a:t>39</a:t>
            </a:fld>
            <a:endParaRPr lang="en-US" dirty="0"/>
          </a:p>
        </p:txBody>
      </p:sp>
      <p:sp>
        <p:nvSpPr>
          <p:cNvPr id="3" name="TextBox 2"/>
          <p:cNvSpPr txBox="1"/>
          <p:nvPr/>
        </p:nvSpPr>
        <p:spPr>
          <a:xfrm>
            <a:off x="1218963" y="4532457"/>
            <a:ext cx="10134837" cy="1512850"/>
          </a:xfrm>
          <a:prstGeom prst="rect">
            <a:avLst/>
          </a:prstGeom>
          <a:noFill/>
        </p:spPr>
        <p:txBody>
          <a:bodyPr wrap="square" rtlCol="0">
            <a:spAutoFit/>
          </a:bodyPr>
          <a:lstStyle/>
          <a:p>
            <a:pPr algn="ctr"/>
            <a:r>
              <a:rPr lang="bn-BD" sz="4431" dirty="0">
                <a:latin typeface="NikoshBAN" panose="02000000000000000000" pitchFamily="2" charset="0"/>
                <a:cs typeface="NikoshBAN" panose="02000000000000000000" pitchFamily="2" charset="0"/>
              </a:rPr>
              <a:t>ভিন্ন ভিন্ন গৃহপালিত পশুর নিজস্ব </a:t>
            </a:r>
            <a:r>
              <a:rPr lang="bn-BD" sz="4431" dirty="0" smtClean="0">
                <a:latin typeface="NikoshBAN" panose="02000000000000000000" pitchFamily="2" charset="0"/>
                <a:cs typeface="NikoshBAN" panose="02000000000000000000" pitchFamily="2" charset="0"/>
              </a:rPr>
              <a:t>বৈশি</a:t>
            </a:r>
            <a:r>
              <a:rPr lang="bn-BD" sz="4800" dirty="0">
                <a:latin typeface="NikoshBAN" panose="02000000000000000000" pitchFamily="2" charset="0"/>
                <a:cs typeface="NikoshBAN" panose="02000000000000000000" pitchFamily="2" charset="0"/>
              </a:rPr>
              <a:t>ষ্ট্য</a:t>
            </a:r>
            <a:r>
              <a:rPr lang="bn-BD" sz="4431" dirty="0" smtClean="0">
                <a:latin typeface="NikoshBAN" panose="02000000000000000000" pitchFamily="2" charset="0"/>
                <a:cs typeface="NikoshBAN" panose="02000000000000000000" pitchFamily="2" charset="0"/>
              </a:rPr>
              <a:t>গুলি </a:t>
            </a:r>
            <a:r>
              <a:rPr lang="bn-BD" sz="4431" dirty="0">
                <a:latin typeface="NikoshBAN" panose="02000000000000000000" pitchFamily="2" charset="0"/>
                <a:cs typeface="NikoshBAN" panose="02000000000000000000" pitchFamily="2" charset="0"/>
              </a:rPr>
              <a:t>সনাক্ত করে তোমার খাতায় লিপিবদ্ধ করে শিক্ষকের নিকট জমা দাও।</a:t>
            </a:r>
            <a:endParaRPr lang="en-US" sz="443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838" y="1874794"/>
            <a:ext cx="2454728" cy="2454728"/>
          </a:xfrm>
          <a:prstGeom prst="rect">
            <a:avLst/>
          </a:prstGeom>
        </p:spPr>
      </p:pic>
      <p:sp>
        <p:nvSpPr>
          <p:cNvPr id="2" name="Title 1"/>
          <p:cNvSpPr>
            <a:spLocks noGrp="1"/>
          </p:cNvSpPr>
          <p:nvPr>
            <p:ph type="title"/>
          </p:nvPr>
        </p:nvSpPr>
        <p:spPr>
          <a:xfrm>
            <a:off x="4606838" y="464304"/>
            <a:ext cx="2754857" cy="803087"/>
          </a:xfrm>
          <a:prstGeom prst="roundRect">
            <a:avLst/>
          </a:prstGeom>
          <a:solidFill>
            <a:schemeClr val="accent2"/>
          </a:solidFill>
        </p:spPr>
        <p:txBody>
          <a:bodyPr>
            <a:normAutofit fontScale="90000"/>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44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18115" y="394908"/>
            <a:ext cx="3876468" cy="970700"/>
          </a:xfrm>
        </p:spPr>
        <p:txBody>
          <a:bodyPr>
            <a:noAutofit/>
          </a:bodyPr>
          <a:lstStyle/>
          <a:p>
            <a:r>
              <a:rPr lang="bn-BD" sz="5908" b="1" dirty="0">
                <a:latin typeface="NikoshBAN" panose="02000000000000000000" pitchFamily="2" charset="0"/>
                <a:cs typeface="NikoshBAN" panose="02000000000000000000" pitchFamily="2" charset="0"/>
              </a:rPr>
              <a:t/>
            </a:r>
            <a:br>
              <a:rPr lang="bn-BD" sz="5908" b="1" dirty="0">
                <a:latin typeface="NikoshBAN" panose="02000000000000000000" pitchFamily="2" charset="0"/>
                <a:cs typeface="NikoshBAN" panose="02000000000000000000" pitchFamily="2" charset="0"/>
              </a:rPr>
            </a:br>
            <a:r>
              <a:rPr lang="bn-BD" sz="5908" b="1" dirty="0">
                <a:latin typeface="NikoshBAN" panose="02000000000000000000" pitchFamily="2" charset="0"/>
                <a:cs typeface="NikoshBAN" panose="02000000000000000000" pitchFamily="2" charset="0"/>
              </a:rPr>
              <a:t>আজকের পাঠ </a:t>
            </a:r>
            <a:br>
              <a:rPr lang="bn-BD" sz="5908" b="1" dirty="0">
                <a:latin typeface="NikoshBAN" panose="02000000000000000000" pitchFamily="2" charset="0"/>
                <a:cs typeface="NikoshBAN" panose="02000000000000000000" pitchFamily="2" charset="0"/>
              </a:rPr>
            </a:br>
            <a:endParaRPr lang="en-US" sz="5908" dirty="0">
              <a:latin typeface="NikoshBAN" panose="02000000000000000000" pitchFamily="2" charset="0"/>
              <a:cs typeface="NikoshBAN" panose="02000000000000000000" pitchFamily="2" charset="0"/>
            </a:endParaRPr>
          </a:p>
        </p:txBody>
      </p:sp>
      <p:sp>
        <p:nvSpPr>
          <p:cNvPr id="8" name="Content Placeholder 7"/>
          <p:cNvSpPr>
            <a:spLocks noGrp="1"/>
          </p:cNvSpPr>
          <p:nvPr>
            <p:ph idx="1"/>
          </p:nvPr>
        </p:nvSpPr>
        <p:spPr>
          <a:xfrm>
            <a:off x="1460477" y="1372309"/>
            <a:ext cx="9791743" cy="1250260"/>
          </a:xfrm>
        </p:spPr>
        <p:txBody>
          <a:bodyPr>
            <a:noAutofit/>
          </a:bodyPr>
          <a:lstStyle/>
          <a:p>
            <a:pPr marL="0" indent="0" algn="ctr">
              <a:buNone/>
            </a:pPr>
            <a:r>
              <a:rPr lang="bn-BD" sz="6646" b="1" dirty="0">
                <a:latin typeface="NikoshBAN" panose="02000000000000000000" pitchFamily="2" charset="0"/>
                <a:cs typeface="NikoshBAN" panose="02000000000000000000" pitchFamily="2" charset="0"/>
              </a:rPr>
              <a:t>গৃহপালিত পশুর পরিচিতি ও বৈশিষ্ঠ্য</a:t>
            </a:r>
          </a:p>
          <a:p>
            <a:pPr marL="0" indent="0">
              <a:buNone/>
            </a:pPr>
            <a:endParaRPr lang="en-US" sz="6646" dirty="0">
              <a:latin typeface="NikoshBAN" panose="02000000000000000000" pitchFamily="2" charset="0"/>
              <a:cs typeface="NikoshBAN" panose="02000000000000000000" pitchFamily="2" charset="0"/>
            </a:endParaRPr>
          </a:p>
        </p:txBody>
      </p:sp>
      <p:sp>
        <p:nvSpPr>
          <p:cNvPr id="2" name="Slide Number Placeholder 1"/>
          <p:cNvSpPr>
            <a:spLocks noGrp="1"/>
          </p:cNvSpPr>
          <p:nvPr>
            <p:ph type="sldNum" sz="quarter" idx="12"/>
          </p:nvPr>
        </p:nvSpPr>
        <p:spPr/>
        <p:txBody>
          <a:bodyPr/>
          <a:lstStyle/>
          <a:p>
            <a:fld id="{1898B860-DF93-4DCF-98D9-65CE615DEE12}" type="slidenum">
              <a:rPr lang="en-US" smtClean="0"/>
              <a:t>4</a:t>
            </a:fld>
            <a:endParaRPr lang="en-US" dirty="0"/>
          </a:p>
        </p:txBody>
      </p:sp>
      <p:grpSp>
        <p:nvGrpSpPr>
          <p:cNvPr id="16" name="Group 15"/>
          <p:cNvGrpSpPr/>
          <p:nvPr/>
        </p:nvGrpSpPr>
        <p:grpSpPr>
          <a:xfrm>
            <a:off x="1086086" y="2781852"/>
            <a:ext cx="10019828" cy="3166331"/>
            <a:chOff x="811161" y="2500801"/>
            <a:chExt cx="8141109" cy="2572644"/>
          </a:xfrm>
        </p:grpSpPr>
        <p:sp>
          <p:nvSpPr>
            <p:cNvPr id="14" name="Rounded Rectangle 13"/>
            <p:cNvSpPr/>
            <p:nvPr/>
          </p:nvSpPr>
          <p:spPr>
            <a:xfrm>
              <a:off x="5691585" y="2500949"/>
              <a:ext cx="3260685" cy="2572495"/>
            </a:xfrm>
            <a:prstGeom prst="roundRect">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9"/>
            <p:cNvSpPr/>
            <p:nvPr/>
          </p:nvSpPr>
          <p:spPr>
            <a:xfrm>
              <a:off x="811161" y="2500801"/>
              <a:ext cx="3324214" cy="2572644"/>
            </a:xfrm>
            <a:prstGeom prst="roundRect">
              <a:avLst/>
            </a:prstGeom>
            <a:blipFill>
              <a:blip r:embed="rId4">
                <a:extLst>
                  <a:ext uri="{28A0092B-C50C-407E-A947-70E740481C1C}">
                    <a14:useLocalDpi xmlns:a14="http://schemas.microsoft.com/office/drawing/2010/main" val="0"/>
                  </a:ext>
                </a:extLst>
              </a:blip>
              <a:srcRect/>
              <a:stretch>
                <a:fillRect t="-7000" b="-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2743294770"/>
      </p:ext>
    </p:extLst>
  </p:cSld>
  <p:clrMapOvr>
    <a:masterClrMapping/>
  </p:clrMapOvr>
  <p:transition spd="med" advTm="2604">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6983" y="710450"/>
            <a:ext cx="2424692" cy="1057214"/>
          </a:xfrm>
        </p:spPr>
        <p:txBody>
          <a:bodyPr>
            <a:noAutofit/>
          </a:bodyPr>
          <a:lstStyle/>
          <a:p>
            <a:r>
              <a:rPr lang="bn-BD" sz="664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endParaRPr lang="en-US" sz="664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Slide Number Placeholder 7"/>
          <p:cNvSpPr>
            <a:spLocks noGrp="1"/>
          </p:cNvSpPr>
          <p:nvPr>
            <p:ph type="sldNum" sz="quarter" idx="12"/>
          </p:nvPr>
        </p:nvSpPr>
        <p:spPr/>
        <p:txBody>
          <a:bodyPr/>
          <a:lstStyle/>
          <a:p>
            <a:fld id="{1898B860-DF93-4DCF-98D9-65CE615DEE12}" type="slidenum">
              <a:rPr lang="en-US" smtClean="0"/>
              <a:t>40</a:t>
            </a:fld>
            <a:endParaRPr lang="en-US" dirty="0"/>
          </a:p>
        </p:txBody>
      </p:sp>
      <p:sp>
        <p:nvSpPr>
          <p:cNvPr id="5" name="TextBox 4"/>
          <p:cNvSpPr txBox="1"/>
          <p:nvPr/>
        </p:nvSpPr>
        <p:spPr>
          <a:xfrm>
            <a:off x="6201177" y="2563904"/>
            <a:ext cx="5176305" cy="1938992"/>
          </a:xfrm>
          <a:prstGeom prst="rect">
            <a:avLst/>
          </a:prstGeom>
          <a:noFill/>
        </p:spPr>
        <p:txBody>
          <a:bodyPr wrap="square" rtlCol="0">
            <a:spAutoFit/>
          </a:bodyPr>
          <a:lstStyle/>
          <a:p>
            <a:pPr algn="ctr"/>
            <a:r>
              <a:rPr lang="bn-BD" sz="4000" dirty="0">
                <a:latin typeface="NikoshBAN" panose="02000000000000000000" pitchFamily="2" charset="0"/>
                <a:cs typeface="NikoshBAN" panose="02000000000000000000" pitchFamily="2" charset="0"/>
              </a:rPr>
              <a:t>আসুন বাংলাদেশের প্রতিটি ঘরে ঘরে গৃহপালিত পশু পালন করে সুখি সমৃদ্ধ বাংলাদেশ গড়ে তুলি।</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6913257" y="5071440"/>
            <a:ext cx="3752143" cy="1115049"/>
          </a:xfrm>
          <a:prstGeom prst="rect">
            <a:avLst/>
          </a:prstGeom>
          <a:noFill/>
        </p:spPr>
        <p:txBody>
          <a:bodyPr wrap="square" rtlCol="0">
            <a:spAutoFit/>
          </a:bodyPr>
          <a:lstStyle/>
          <a:p>
            <a:r>
              <a:rPr lang="bn-BD" sz="664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খোদা হাফেজ</a:t>
            </a:r>
            <a:endParaRPr lang="en-US" sz="664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1162050" y="688015"/>
            <a:ext cx="4416812" cy="5498474"/>
            <a:chOff x="944165" y="1201950"/>
            <a:chExt cx="3588660" cy="446751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165" y="1201950"/>
              <a:ext cx="3428813" cy="21841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87" y="3513825"/>
              <a:ext cx="3470938" cy="2155635"/>
            </a:xfrm>
            <a:prstGeom prst="rect">
              <a:avLst/>
            </a:prstGeom>
            <a:effectLst>
              <a:softEdge rad="127000"/>
            </a:effectLst>
          </p:spPr>
        </p:pic>
      </p:grpSp>
    </p:spTree>
    <p:extLst>
      <p:ext uri="{BB962C8B-B14F-4D97-AF65-F5344CB8AC3E}">
        <p14:creationId xmlns:p14="http://schemas.microsoft.com/office/powerpoint/2010/main" val="75457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mph" presetSubtype="2" repeatCount="2000" fill="hold" nodeType="clickEffect">
                                  <p:stCondLst>
                                    <p:cond delay="0"/>
                                  </p:stCondLst>
                                  <p:childTnLst>
                                    <p:animClr clrSpc="rgb" dir="cw">
                                      <p:cBhvr>
                                        <p:cTn id="17" dur="2000" fill="hold"/>
                                        <p:tgtEl>
                                          <p:spTgt spid="5"/>
                                        </p:tgtEl>
                                        <p:attrNameLst>
                                          <p:attrName>fillcolor</p:attrName>
                                        </p:attrNameLst>
                                      </p:cBhvr>
                                      <p:to>
                                        <a:schemeClr val="accent2"/>
                                      </p:to>
                                    </p:animClr>
                                    <p:set>
                                      <p:cBhvr>
                                        <p:cTn id="18" dur="2000" fill="hold"/>
                                        <p:tgtEl>
                                          <p:spTgt spid="5"/>
                                        </p:tgtEl>
                                        <p:attrNameLst>
                                          <p:attrName>fill.type</p:attrName>
                                        </p:attrNameLst>
                                      </p:cBhvr>
                                      <p:to>
                                        <p:strVal val="solid"/>
                                      </p:to>
                                    </p:set>
                                    <p:set>
                                      <p:cBhvr>
                                        <p:cTn id="19" dur="2000" fill="hold"/>
                                        <p:tgtEl>
                                          <p:spTgt spid="5"/>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repeatCount="3000" fill="hold" nodeType="clickEffect">
                                  <p:stCondLst>
                                    <p:cond delay="0"/>
                                  </p:stCondLst>
                                  <p:childTnLst>
                                    <p:animClr clrSpc="rgb" dir="cw">
                                      <p:cBhvr>
                                        <p:cTn id="23" dur="2000" fill="hold"/>
                                        <p:tgtEl>
                                          <p:spTgt spid="6"/>
                                        </p:tgtEl>
                                        <p:attrNameLst>
                                          <p:attrName>fillcolor</p:attrName>
                                        </p:attrNameLst>
                                      </p:cBhvr>
                                      <p:to>
                                        <a:schemeClr val="accent2"/>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2881" y="1697234"/>
            <a:ext cx="9369287" cy="3974955"/>
          </a:xfrm>
          <a:prstGeom prst="rect">
            <a:avLst/>
          </a:prstGeom>
          <a:noFill/>
        </p:spPr>
        <p:txBody>
          <a:bodyPr wrap="square" lIns="112542" tIns="56271" rIns="112542" bIns="56271">
            <a:spAutoFit/>
          </a:bodyPr>
          <a:lstStyle/>
          <a:p>
            <a:pPr algn="just"/>
            <a:r>
              <a:rPr lang="bn-BD" sz="4923" i="1"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 পাঠ </a:t>
            </a:r>
            <a:r>
              <a:rPr lang="bn-BD" sz="4923" i="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শেষে শিক্ষার্থীরা-</a:t>
            </a:r>
          </a:p>
          <a:p>
            <a:pPr marL="703374" indent="-703374" algn="just">
              <a:buFont typeface="Wingdings" panose="05000000000000000000" pitchFamily="2" charset="2"/>
              <a:buChar char="q"/>
            </a:pPr>
            <a:r>
              <a:rPr lang="bn-BD" sz="4923"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বিভিন্ন </a:t>
            </a:r>
            <a:r>
              <a:rPr lang="bn-BD" sz="4923"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প্রকার গৃহপালিত পশু সনাক্ত করতে </a:t>
            </a:r>
            <a:r>
              <a:rPr lang="bn-BD" sz="4923"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পারবে</a:t>
            </a:r>
            <a:r>
              <a:rPr lang="bn-BD" sz="5400" dirty="0">
                <a:latin typeface="NikoshBAN" panose="02000000000000000000" pitchFamily="2" charset="0"/>
                <a:cs typeface="NikoshBAN" panose="02000000000000000000" pitchFamily="2" charset="0"/>
              </a:rPr>
              <a:t>।</a:t>
            </a:r>
            <a:endParaRPr lang="en-US" sz="5400" dirty="0">
              <a:latin typeface="NikoshBAN" panose="02000000000000000000" pitchFamily="2" charset="0"/>
              <a:cs typeface="NikoshBAN" panose="02000000000000000000" pitchFamily="2" charset="0"/>
            </a:endParaRPr>
          </a:p>
          <a:p>
            <a:pPr marL="703374" indent="-703374" algn="just">
              <a:buFont typeface="Wingdings" panose="05000000000000000000" pitchFamily="2" charset="2"/>
              <a:buChar char="q"/>
            </a:pPr>
            <a:r>
              <a:rPr lang="bn-BD" sz="4923"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গৃহপালিত </a:t>
            </a:r>
            <a:r>
              <a:rPr lang="bn-BD" sz="4923"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পশুর সাধারণ বৈশিষ্ঠ্য উল্লেখ করতে পারবে।</a:t>
            </a:r>
          </a:p>
        </p:txBody>
      </p:sp>
      <p:sp>
        <p:nvSpPr>
          <p:cNvPr id="6" name="Rectangle 5"/>
          <p:cNvSpPr/>
          <p:nvPr/>
        </p:nvSpPr>
        <p:spPr>
          <a:xfrm>
            <a:off x="4921171" y="473802"/>
            <a:ext cx="2349658" cy="1022801"/>
          </a:xfrm>
          <a:prstGeom prst="rect">
            <a:avLst/>
          </a:prstGeom>
          <a:noFill/>
          <a:effectLst>
            <a:outerShdw blurRad="50800" dist="38100" dir="2700000" algn="tl" rotWithShape="0">
              <a:prstClr val="black">
                <a:alpha val="40000"/>
              </a:prstClr>
            </a:outerShdw>
          </a:effectLst>
        </p:spPr>
        <p:txBody>
          <a:bodyPr wrap="none" lIns="112542" tIns="56271" rIns="112542" bIns="56271">
            <a:spAutoFit/>
          </a:bodyPr>
          <a:lstStyle/>
          <a:p>
            <a:pPr algn="ctr"/>
            <a:r>
              <a:rPr lang="bn-BD" sz="5908" u="sng"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শিখনফল</a:t>
            </a:r>
          </a:p>
        </p:txBody>
      </p:sp>
      <p:sp>
        <p:nvSpPr>
          <p:cNvPr id="2" name="Slide Number Placeholder 1"/>
          <p:cNvSpPr>
            <a:spLocks noGrp="1"/>
          </p:cNvSpPr>
          <p:nvPr>
            <p:ph type="sldNum" sz="quarter" idx="12"/>
          </p:nvPr>
        </p:nvSpPr>
        <p:spPr/>
        <p:txBody>
          <a:bodyPr/>
          <a:lstStyle/>
          <a:p>
            <a:fld id="{1898B860-DF93-4DCF-98D9-65CE615DEE12}" type="slidenum">
              <a:rPr lang="en-US" smtClean="0"/>
              <a:t>5</a:t>
            </a:fld>
            <a:endParaRPr lang="en-US" dirty="0"/>
          </a:p>
        </p:txBody>
      </p:sp>
    </p:spTree>
    <p:extLst>
      <p:ext uri="{BB962C8B-B14F-4D97-AF65-F5344CB8AC3E}">
        <p14:creationId xmlns:p14="http://schemas.microsoft.com/office/powerpoint/2010/main" val="246028960"/>
      </p:ext>
    </p:extLst>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7219" y="324626"/>
            <a:ext cx="6997470" cy="1001493"/>
          </a:xfrm>
          <a:prstGeom prst="rect">
            <a:avLst/>
          </a:prstGeom>
          <a:noFill/>
        </p:spPr>
        <p:txBody>
          <a:bodyPr wrap="square" rtlCol="0">
            <a:spAutoFit/>
          </a:bodyPr>
          <a:lstStyle/>
          <a:p>
            <a:r>
              <a:rPr lang="bn-BD" sz="5908"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পশুগুলো </a:t>
            </a:r>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কোথায় বাস করে?</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990599" y="1429264"/>
            <a:ext cx="9618627" cy="5109648"/>
            <a:chOff x="535410" y="1226438"/>
            <a:chExt cx="8781102" cy="4728948"/>
          </a:xfrm>
        </p:grpSpPr>
        <p:sp>
          <p:nvSpPr>
            <p:cNvPr id="5" name="Rounded Rectangle 4"/>
            <p:cNvSpPr/>
            <p:nvPr/>
          </p:nvSpPr>
          <p:spPr>
            <a:xfrm>
              <a:off x="535410" y="1244521"/>
              <a:ext cx="2604782" cy="1804573"/>
            </a:xfrm>
            <a:prstGeom prst="roundRect">
              <a:avLst/>
            </a:prstGeom>
            <a:blipFill>
              <a:blip r:embed="rId3">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786740" y="3152688"/>
              <a:ext cx="2102123" cy="216489"/>
            </a:xfrm>
            <a:custGeom>
              <a:avLst/>
              <a:gdLst>
                <a:gd name="connsiteX0" fmla="*/ 0 w 2102123"/>
                <a:gd name="connsiteY0" fmla="*/ 0 h 216489"/>
                <a:gd name="connsiteX1" fmla="*/ 2102123 w 2102123"/>
                <a:gd name="connsiteY1" fmla="*/ 0 h 216489"/>
                <a:gd name="connsiteX2" fmla="*/ 2102123 w 2102123"/>
                <a:gd name="connsiteY2" fmla="*/ 216489 h 216489"/>
                <a:gd name="connsiteX3" fmla="*/ 0 w 2102123"/>
                <a:gd name="connsiteY3" fmla="*/ 216489 h 216489"/>
                <a:gd name="connsiteX4" fmla="*/ 0 w 2102123"/>
                <a:gd name="connsiteY4" fmla="*/ 0 h 21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23" h="216489">
                  <a:moveTo>
                    <a:pt x="0" y="0"/>
                  </a:moveTo>
                  <a:lnTo>
                    <a:pt x="2102123" y="0"/>
                  </a:lnTo>
                  <a:lnTo>
                    <a:pt x="2102123" y="216489"/>
                  </a:lnTo>
                  <a:lnTo>
                    <a:pt x="0" y="216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2519" tIns="52519" rIns="52519" bIns="0" numCol="1" spcCol="1270" anchor="t" anchorCtr="0">
              <a:noAutofit/>
            </a:bodyPr>
            <a:lstStyle/>
            <a:p>
              <a:pPr algn="ctr" defTabSz="328241">
                <a:lnSpc>
                  <a:spcPct val="90000"/>
                </a:lnSpc>
                <a:spcBef>
                  <a:spcPct val="0"/>
                </a:spcBef>
                <a:spcAft>
                  <a:spcPct val="35000"/>
                </a:spcAft>
              </a:pPr>
              <a:r>
                <a:rPr lang="bn-BD" sz="738" dirty="0"/>
                <a:t>১</a:t>
              </a:r>
              <a:endParaRPr lang="en-US" sz="738" dirty="0"/>
            </a:p>
          </p:txBody>
        </p:sp>
        <p:sp>
          <p:nvSpPr>
            <p:cNvPr id="7" name="Rounded Rectangle 6"/>
            <p:cNvSpPr/>
            <p:nvPr/>
          </p:nvSpPr>
          <p:spPr>
            <a:xfrm>
              <a:off x="3350493" y="1246864"/>
              <a:ext cx="2914593" cy="1824314"/>
            </a:xfrm>
            <a:prstGeom prst="roundRect">
              <a:avLst/>
            </a:prstGeom>
            <a:blipFill>
              <a:blip r:embed="rId4">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7"/>
            <p:cNvSpPr/>
            <p:nvPr/>
          </p:nvSpPr>
          <p:spPr>
            <a:xfrm>
              <a:off x="3756729" y="3179458"/>
              <a:ext cx="2102123" cy="187375"/>
            </a:xfrm>
            <a:custGeom>
              <a:avLst/>
              <a:gdLst>
                <a:gd name="connsiteX0" fmla="*/ 0 w 2102123"/>
                <a:gd name="connsiteY0" fmla="*/ 0 h 187375"/>
                <a:gd name="connsiteX1" fmla="*/ 2102123 w 2102123"/>
                <a:gd name="connsiteY1" fmla="*/ 0 h 187375"/>
                <a:gd name="connsiteX2" fmla="*/ 2102123 w 2102123"/>
                <a:gd name="connsiteY2" fmla="*/ 187375 h 187375"/>
                <a:gd name="connsiteX3" fmla="*/ 0 w 2102123"/>
                <a:gd name="connsiteY3" fmla="*/ 187375 h 187375"/>
                <a:gd name="connsiteX4" fmla="*/ 0 w 2102123"/>
                <a:gd name="connsiteY4" fmla="*/ 0 h 18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23" h="187375">
                  <a:moveTo>
                    <a:pt x="0" y="0"/>
                  </a:moveTo>
                  <a:lnTo>
                    <a:pt x="2102123" y="0"/>
                  </a:lnTo>
                  <a:lnTo>
                    <a:pt x="2102123" y="187375"/>
                  </a:lnTo>
                  <a:lnTo>
                    <a:pt x="0" y="187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2519" tIns="52519" rIns="52519" bIns="0" numCol="1" spcCol="1270" anchor="t" anchorCtr="0">
              <a:noAutofit/>
            </a:bodyPr>
            <a:lstStyle/>
            <a:p>
              <a:pPr algn="ctr" defTabSz="328241">
                <a:lnSpc>
                  <a:spcPct val="90000"/>
                </a:lnSpc>
                <a:spcBef>
                  <a:spcPct val="0"/>
                </a:spcBef>
                <a:spcAft>
                  <a:spcPct val="35000"/>
                </a:spcAft>
              </a:pPr>
              <a:r>
                <a:rPr lang="bn-BD" sz="738" dirty="0"/>
                <a:t>২</a:t>
              </a:r>
              <a:endParaRPr lang="en-US" sz="738" dirty="0"/>
            </a:p>
          </p:txBody>
        </p:sp>
        <p:sp>
          <p:nvSpPr>
            <p:cNvPr id="9" name="Rounded Rectangle 8"/>
            <p:cNvSpPr/>
            <p:nvPr/>
          </p:nvSpPr>
          <p:spPr>
            <a:xfrm>
              <a:off x="6475388" y="1226438"/>
              <a:ext cx="2841124" cy="1917342"/>
            </a:xfrm>
            <a:prstGeom prst="roundRect">
              <a:avLst/>
            </a:prstGeom>
            <a:blipFill>
              <a:blip r:embed="rId5">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9"/>
            <p:cNvSpPr/>
            <p:nvPr/>
          </p:nvSpPr>
          <p:spPr>
            <a:xfrm>
              <a:off x="6844888" y="3211209"/>
              <a:ext cx="2102123" cy="176051"/>
            </a:xfrm>
            <a:custGeom>
              <a:avLst/>
              <a:gdLst>
                <a:gd name="connsiteX0" fmla="*/ 0 w 2102123"/>
                <a:gd name="connsiteY0" fmla="*/ 0 h 176051"/>
                <a:gd name="connsiteX1" fmla="*/ 2102123 w 2102123"/>
                <a:gd name="connsiteY1" fmla="*/ 0 h 176051"/>
                <a:gd name="connsiteX2" fmla="*/ 2102123 w 2102123"/>
                <a:gd name="connsiteY2" fmla="*/ 176051 h 176051"/>
                <a:gd name="connsiteX3" fmla="*/ 0 w 2102123"/>
                <a:gd name="connsiteY3" fmla="*/ 176051 h 176051"/>
                <a:gd name="connsiteX4" fmla="*/ 0 w 2102123"/>
                <a:gd name="connsiteY4" fmla="*/ 0 h 17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23" h="176051">
                  <a:moveTo>
                    <a:pt x="0" y="0"/>
                  </a:moveTo>
                  <a:lnTo>
                    <a:pt x="2102123" y="0"/>
                  </a:lnTo>
                  <a:lnTo>
                    <a:pt x="2102123" y="176051"/>
                  </a:lnTo>
                  <a:lnTo>
                    <a:pt x="0" y="1760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2519" tIns="52519" rIns="52519" bIns="0" numCol="1" spcCol="1270" anchor="t" anchorCtr="0">
              <a:noAutofit/>
            </a:bodyPr>
            <a:lstStyle/>
            <a:p>
              <a:pPr algn="ctr" defTabSz="328241">
                <a:lnSpc>
                  <a:spcPct val="90000"/>
                </a:lnSpc>
                <a:spcBef>
                  <a:spcPct val="0"/>
                </a:spcBef>
                <a:spcAft>
                  <a:spcPct val="35000"/>
                </a:spcAft>
              </a:pPr>
              <a:r>
                <a:rPr lang="bn-BD" sz="738" dirty="0"/>
                <a:t>৩</a:t>
              </a:r>
              <a:endParaRPr lang="en-US" sz="738" dirty="0"/>
            </a:p>
          </p:txBody>
        </p:sp>
        <p:sp>
          <p:nvSpPr>
            <p:cNvPr id="11" name="Rounded Rectangle 10"/>
            <p:cNvSpPr/>
            <p:nvPr/>
          </p:nvSpPr>
          <p:spPr>
            <a:xfrm>
              <a:off x="5278389" y="3467810"/>
              <a:ext cx="3433439" cy="2215068"/>
            </a:xfrm>
            <a:prstGeom prst="roundRect">
              <a:avLst/>
            </a:prstGeom>
            <a:blipFill>
              <a:blip r:embed="rId6">
                <a:extLst>
                  <a:ext uri="{28A0092B-C50C-407E-A947-70E740481C1C}">
                    <a14:useLocalDpi xmlns:a14="http://schemas.microsoft.com/office/drawing/2010/main" val="0"/>
                  </a:ext>
                </a:extLst>
              </a:blip>
              <a:srcRect/>
              <a:stretch>
                <a:fillRect t="-7000" b="-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Freeform 11"/>
            <p:cNvSpPr/>
            <p:nvPr/>
          </p:nvSpPr>
          <p:spPr>
            <a:xfrm>
              <a:off x="2159029" y="5682878"/>
              <a:ext cx="2102123" cy="272508"/>
            </a:xfrm>
            <a:custGeom>
              <a:avLst/>
              <a:gdLst>
                <a:gd name="connsiteX0" fmla="*/ 0 w 2102123"/>
                <a:gd name="connsiteY0" fmla="*/ 0 h 272508"/>
                <a:gd name="connsiteX1" fmla="*/ 2102123 w 2102123"/>
                <a:gd name="connsiteY1" fmla="*/ 0 h 272508"/>
                <a:gd name="connsiteX2" fmla="*/ 2102123 w 2102123"/>
                <a:gd name="connsiteY2" fmla="*/ 272508 h 272508"/>
                <a:gd name="connsiteX3" fmla="*/ 0 w 2102123"/>
                <a:gd name="connsiteY3" fmla="*/ 272508 h 272508"/>
                <a:gd name="connsiteX4" fmla="*/ 0 w 2102123"/>
                <a:gd name="connsiteY4" fmla="*/ 0 h 272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23" h="272508">
                  <a:moveTo>
                    <a:pt x="0" y="0"/>
                  </a:moveTo>
                  <a:lnTo>
                    <a:pt x="2102123" y="0"/>
                  </a:lnTo>
                  <a:lnTo>
                    <a:pt x="2102123" y="272508"/>
                  </a:lnTo>
                  <a:lnTo>
                    <a:pt x="0" y="272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2519" tIns="52519" rIns="52519" bIns="0" numCol="1" spcCol="1270" anchor="t" anchorCtr="0">
              <a:noAutofit/>
            </a:bodyPr>
            <a:lstStyle/>
            <a:p>
              <a:pPr algn="ctr" defTabSz="328241">
                <a:lnSpc>
                  <a:spcPct val="90000"/>
                </a:lnSpc>
                <a:spcBef>
                  <a:spcPct val="0"/>
                </a:spcBef>
                <a:spcAft>
                  <a:spcPct val="35000"/>
                </a:spcAft>
              </a:pPr>
              <a:r>
                <a:rPr lang="bn-BD" sz="738" dirty="0"/>
                <a:t>৪</a:t>
              </a:r>
              <a:endParaRPr lang="en-US" sz="738" dirty="0"/>
            </a:p>
          </p:txBody>
        </p:sp>
        <p:sp>
          <p:nvSpPr>
            <p:cNvPr id="13" name="Rounded Rectangle 12"/>
            <p:cNvSpPr/>
            <p:nvPr/>
          </p:nvSpPr>
          <p:spPr>
            <a:xfrm>
              <a:off x="1408422" y="3467810"/>
              <a:ext cx="3221440" cy="2128064"/>
            </a:xfrm>
            <a:prstGeom prst="roundRect">
              <a:avLst/>
            </a:prstGeom>
            <a:blipFill>
              <a:blip r:embed="rId7">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Freeform 13"/>
            <p:cNvSpPr/>
            <p:nvPr/>
          </p:nvSpPr>
          <p:spPr>
            <a:xfrm>
              <a:off x="5696770" y="5722333"/>
              <a:ext cx="2102123" cy="190900"/>
            </a:xfrm>
            <a:custGeom>
              <a:avLst/>
              <a:gdLst>
                <a:gd name="connsiteX0" fmla="*/ 0 w 2102123"/>
                <a:gd name="connsiteY0" fmla="*/ 0 h 190900"/>
                <a:gd name="connsiteX1" fmla="*/ 2102123 w 2102123"/>
                <a:gd name="connsiteY1" fmla="*/ 0 h 190900"/>
                <a:gd name="connsiteX2" fmla="*/ 2102123 w 2102123"/>
                <a:gd name="connsiteY2" fmla="*/ 190900 h 190900"/>
                <a:gd name="connsiteX3" fmla="*/ 0 w 2102123"/>
                <a:gd name="connsiteY3" fmla="*/ 190900 h 190900"/>
                <a:gd name="connsiteX4" fmla="*/ 0 w 2102123"/>
                <a:gd name="connsiteY4" fmla="*/ 0 h 19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23" h="190900">
                  <a:moveTo>
                    <a:pt x="0" y="0"/>
                  </a:moveTo>
                  <a:lnTo>
                    <a:pt x="2102123" y="0"/>
                  </a:lnTo>
                  <a:lnTo>
                    <a:pt x="2102123" y="190900"/>
                  </a:lnTo>
                  <a:lnTo>
                    <a:pt x="0" y="1909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2519" tIns="52519" rIns="52519" bIns="0" numCol="1" spcCol="1270" anchor="t" anchorCtr="0">
              <a:noAutofit/>
            </a:bodyPr>
            <a:lstStyle/>
            <a:p>
              <a:pPr algn="ctr" defTabSz="328241">
                <a:lnSpc>
                  <a:spcPct val="90000"/>
                </a:lnSpc>
                <a:spcBef>
                  <a:spcPct val="0"/>
                </a:spcBef>
                <a:spcAft>
                  <a:spcPct val="35000"/>
                </a:spcAft>
              </a:pPr>
              <a:r>
                <a:rPr lang="bn-BD" sz="738" dirty="0"/>
                <a:t>৫</a:t>
              </a:r>
              <a:endParaRPr lang="en-US" sz="738" dirty="0"/>
            </a:p>
          </p:txBody>
        </p:sp>
      </p:grpSp>
      <p:sp>
        <p:nvSpPr>
          <p:cNvPr id="4" name="Slide Number Placeholder 3"/>
          <p:cNvSpPr>
            <a:spLocks noGrp="1"/>
          </p:cNvSpPr>
          <p:nvPr>
            <p:ph type="sldNum" sz="quarter" idx="12"/>
          </p:nvPr>
        </p:nvSpPr>
        <p:spPr/>
        <p:txBody>
          <a:bodyPr/>
          <a:lstStyle/>
          <a:p>
            <a:fld id="{1898B860-DF93-4DCF-98D9-65CE615DEE12}" type="slidenum">
              <a:rPr lang="en-US" smtClean="0"/>
              <a:t>6</a:t>
            </a:fld>
            <a:endParaRPr lang="en-US" dirty="0"/>
          </a:p>
        </p:txBody>
      </p:sp>
    </p:spTree>
    <p:extLst>
      <p:ext uri="{BB962C8B-B14F-4D97-AF65-F5344CB8AC3E}">
        <p14:creationId xmlns:p14="http://schemas.microsoft.com/office/powerpoint/2010/main" val="1239141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98B860-DF93-4DCF-98D9-65CE615DEE12}" type="slidenum">
              <a:rPr lang="en-US" smtClean="0"/>
              <a:t>7</a:t>
            </a:fld>
            <a:endParaRPr lang="en-US" dirty="0"/>
          </a:p>
        </p:txBody>
      </p:sp>
      <p:sp>
        <p:nvSpPr>
          <p:cNvPr id="3" name="TextBox 2"/>
          <p:cNvSpPr txBox="1"/>
          <p:nvPr/>
        </p:nvSpPr>
        <p:spPr>
          <a:xfrm>
            <a:off x="2687219" y="324626"/>
            <a:ext cx="6997470" cy="1001493"/>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পশুগুলি কোথায় বাস করে?</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362" y="3945848"/>
            <a:ext cx="3078798" cy="21400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362" y="1398689"/>
            <a:ext cx="3078798" cy="20313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227" y="1361501"/>
            <a:ext cx="3210104" cy="214006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564" y="3716980"/>
            <a:ext cx="3101429" cy="256150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437" y="3810650"/>
            <a:ext cx="2275267" cy="227526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3478" y="1391287"/>
            <a:ext cx="2125266" cy="2125266"/>
          </a:xfrm>
          <a:prstGeom prst="rect">
            <a:avLst/>
          </a:prstGeom>
        </p:spPr>
      </p:pic>
    </p:spTree>
    <p:extLst>
      <p:ext uri="{BB962C8B-B14F-4D97-AF65-F5344CB8AC3E}">
        <p14:creationId xmlns:p14="http://schemas.microsoft.com/office/powerpoint/2010/main" val="263859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98B860-DF93-4DCF-98D9-65CE615DEE12}" type="slidenum">
              <a:rPr lang="en-US" smtClean="0"/>
              <a:t>8</a:t>
            </a:fld>
            <a:endParaRPr lang="en-US" dirty="0"/>
          </a:p>
        </p:txBody>
      </p:sp>
      <p:sp>
        <p:nvSpPr>
          <p:cNvPr id="3" name="TextBox 2"/>
          <p:cNvSpPr txBox="1"/>
          <p:nvPr/>
        </p:nvSpPr>
        <p:spPr>
          <a:xfrm>
            <a:off x="3367314" y="798218"/>
            <a:ext cx="5243286" cy="830997"/>
          </a:xfrm>
          <a:prstGeom prst="rect">
            <a:avLst/>
          </a:prstGeom>
          <a:noFill/>
          <a:ln w="57150">
            <a:solidFill>
              <a:srgbClr val="00B050"/>
            </a:solidFill>
          </a:ln>
        </p:spPr>
        <p:txBody>
          <a:bodyPr wrap="square" rtlCol="0">
            <a:spAutoFit/>
          </a:bodyPr>
          <a:lstStyle/>
          <a:p>
            <a: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পশু কোনগুলো?</a:t>
            </a: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698172" y="2669343"/>
            <a:ext cx="9260114" cy="1323439"/>
          </a:xfrm>
          <a:prstGeom prst="rect">
            <a:avLst/>
          </a:prstGeom>
          <a:solidFill>
            <a:schemeClr val="accent4">
              <a:lumMod val="40000"/>
              <a:lumOff val="60000"/>
            </a:schemeClr>
          </a:solidFill>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গরু, মহিষ, ভেড়া, ঘোড়া, উট, কুকুর এবং বিড়ালকে গৃহপালিত পশু বলা হয়।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11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65" y="5015470"/>
            <a:ext cx="3831461" cy="966453"/>
          </a:xfrm>
        </p:spPr>
        <p:txBody>
          <a:bodyPr/>
          <a:lstStyle/>
          <a:p>
            <a:r>
              <a:rPr lang="bn-BD" dirty="0" smtClean="0">
                <a:latin typeface="NikoshBAN" panose="02000000000000000000" pitchFamily="2" charset="0"/>
                <a:cs typeface="NikoshBAN" panose="02000000000000000000" pitchFamily="2" charset="0"/>
              </a:rPr>
              <a:t>দেশী জাতের গরু</a:t>
            </a:r>
            <a:endParaRPr lang="en-US" dirty="0">
              <a:latin typeface="NikoshBAN" panose="02000000000000000000" pitchFamily="2" charset="0"/>
              <a:cs typeface="NikoshBAN" panose="02000000000000000000" pitchFamily="2" charset="0"/>
            </a:endParaRPr>
          </a:p>
        </p:txBody>
      </p:sp>
      <p:sp>
        <p:nvSpPr>
          <p:cNvPr id="3" name="Slide Number Placeholder 2"/>
          <p:cNvSpPr>
            <a:spLocks noGrp="1"/>
          </p:cNvSpPr>
          <p:nvPr>
            <p:ph type="sldNum" sz="quarter" idx="12"/>
          </p:nvPr>
        </p:nvSpPr>
        <p:spPr/>
        <p:txBody>
          <a:bodyPr/>
          <a:lstStyle/>
          <a:p>
            <a:fld id="{1898B860-DF93-4DCF-98D9-65CE615DEE12}" type="slidenum">
              <a:rPr lang="en-US" smtClean="0"/>
              <a:t>9</a:t>
            </a:fld>
            <a:endParaRPr lang="en-US" dirty="0"/>
          </a:p>
        </p:txBody>
      </p:sp>
      <p:sp>
        <p:nvSpPr>
          <p:cNvPr id="12" name="Rounded Rectangle 11"/>
          <p:cNvSpPr/>
          <p:nvPr/>
        </p:nvSpPr>
        <p:spPr>
          <a:xfrm>
            <a:off x="1025063" y="1536510"/>
            <a:ext cx="4399510" cy="3008830"/>
          </a:xfrm>
          <a:prstGeom prst="roundRect">
            <a:avLst/>
          </a:prstGeom>
          <a:blipFill>
            <a:blip r:embed="rId2">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786256" y="437991"/>
            <a:ext cx="4877124" cy="1001493"/>
          </a:xfrm>
          <a:prstGeom prst="rect">
            <a:avLst/>
          </a:prstGeom>
        </p:spPr>
        <p:txBody>
          <a:bodyPr wrap="square">
            <a:spAutoFit/>
          </a:bodyPr>
          <a:lstStyle/>
          <a:p>
            <a:pPr lvl="0"/>
            <a:r>
              <a:rPr lang="bn-BD" sz="5908"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গরু?</a:t>
            </a:r>
          </a:p>
        </p:txBody>
      </p:sp>
      <p:sp>
        <p:nvSpPr>
          <p:cNvPr id="5" name="TextBox 4"/>
          <p:cNvSpPr txBox="1"/>
          <p:nvPr/>
        </p:nvSpPr>
        <p:spPr>
          <a:xfrm>
            <a:off x="6732542" y="398927"/>
            <a:ext cx="4882853" cy="1910651"/>
          </a:xfrm>
          <a:prstGeom prst="rect">
            <a:avLst/>
          </a:prstGeom>
          <a:noFill/>
        </p:spPr>
        <p:txBody>
          <a:bodyPr wrap="square" rtlCol="0">
            <a:spAutoFit/>
          </a:bodyPr>
          <a:lstStyle/>
          <a:p>
            <a:r>
              <a:rPr lang="bn-BD"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গড়ে দৈনিক কত লিটার দুধ দেয়?</a:t>
            </a:r>
            <a:endParaRPr lang="en-US" sz="5908"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Rounded Rectangle 15"/>
          <p:cNvSpPr/>
          <p:nvPr/>
        </p:nvSpPr>
        <p:spPr>
          <a:xfrm>
            <a:off x="6922760" y="2452131"/>
            <a:ext cx="3375679" cy="2374604"/>
          </a:xfrm>
          <a:prstGeom prst="roundRect">
            <a:avLst/>
          </a:prstGeom>
          <a:blipFill>
            <a:blip r:embed="rId3">
              <a:extLst>
                <a:ext uri="{28A0092B-C50C-407E-A947-70E740481C1C}">
                  <a14:useLocalDpi xmlns:a14="http://schemas.microsoft.com/office/drawing/2010/main" val="0"/>
                </a:ext>
              </a:extLst>
            </a:blip>
            <a:srcRect/>
            <a:stretch>
              <a:fillRect t="-32000" b="-3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7578118" y="5199570"/>
            <a:ext cx="2196375" cy="769441"/>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১ লিটার</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11252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out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1641</TotalTime>
  <Words>674</Words>
  <Application>Microsoft Office PowerPoint</Application>
  <PresentationFormat>Widescreen</PresentationFormat>
  <Paragraphs>191</Paragraphs>
  <Slides>40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NikoshBAN</vt:lpstr>
      <vt:lpstr>Vrinda</vt:lpstr>
      <vt:lpstr>Wingdings</vt:lpstr>
      <vt:lpstr>Office Theme</vt:lpstr>
      <vt:lpstr>PowerPoint Presentation</vt:lpstr>
      <vt:lpstr>PowerPoint Presentation</vt:lpstr>
      <vt:lpstr>পরিচিতি</vt:lpstr>
      <vt:lpstr> আজকের পাঠ  </vt:lpstr>
      <vt:lpstr>PowerPoint Presentation</vt:lpstr>
      <vt:lpstr>PowerPoint Presentation</vt:lpstr>
      <vt:lpstr>PowerPoint Presentation</vt:lpstr>
      <vt:lpstr>PowerPoint Presentation</vt:lpstr>
      <vt:lpstr>দেশী জাতের গরু</vt:lpstr>
      <vt:lpstr>হলস্টাইন ফ্রিজিয়ান</vt:lpstr>
      <vt:lpstr>জার্সি</vt:lpstr>
      <vt:lpstr>শাহীওয়াল</vt:lpstr>
      <vt:lpstr>লালসিন্ধী</vt:lpstr>
      <vt:lpstr>PowerPoint Presentation</vt:lpstr>
      <vt:lpstr>উন্নত সংকর জাতের মহিষ</vt:lpstr>
      <vt:lpstr>ব্ল্যাক বেঙ্গল</vt:lpstr>
      <vt:lpstr>যমুনাপাড়ি </vt:lpstr>
      <vt:lpstr>ভেড়া</vt:lpstr>
      <vt:lpstr>ঘোড়া</vt:lpstr>
      <vt:lpstr>উট</vt:lpstr>
      <vt:lpstr>PowerPoint Presentation</vt:lpstr>
      <vt:lpstr>PowerPoint Presentation</vt:lpstr>
      <vt:lpstr>PowerPoint Presentation</vt:lpstr>
      <vt:lpstr> গৃহপালিত পশুর  বৈশিষ্ট্য কী? </vt:lpstr>
      <vt:lpstr> গৃহপালিত পশুর  বৈশিষ্ট্য কী? </vt:lpstr>
      <vt:lpstr> গৃহপালিত পশুর  বৈশিষ্ট্য কী? </vt:lpstr>
      <vt:lpstr> গৃহপালিত পশুর  বৈশিষ্ট্য কী? </vt:lpstr>
      <vt:lpstr> গৃহপালিত পশুর  বৈশিষ্ট্য কী? </vt:lpstr>
      <vt:lpstr> গৃহপালিত পশুর  বৈশিষ্ট্য কী? </vt:lpstr>
      <vt:lpstr> গৃহপালিত পশুর  বৈশিষ্ট্য কী? </vt:lpstr>
      <vt:lpstr> গৃহপালিত পশুর  বৈশিষ্ট্য কী? </vt:lpstr>
      <vt:lpstr> গৃহপালিত পশুর  বৈশিষ্ট্য কী? </vt:lpstr>
      <vt:lpstr> গৃহপালিত পশুর  বৈশিষ্ট্য কী? </vt:lpstr>
      <vt:lpstr> গৃহপালিত পশুর  বৈশিষ্ট্য কী? </vt:lpstr>
      <vt:lpstr> গৃহপালিত ঘোড়ার  বৈশিষ্ট্য কী? </vt:lpstr>
      <vt:lpstr>PowerPoint Presentation</vt:lpstr>
      <vt:lpstr> উপস্থাপন</vt:lpstr>
      <vt:lpstr>মূল্যায়ন</vt:lpstr>
      <vt:lpstr>বাড়ির কাজ</vt:lpstr>
      <vt:lpstr>ধন্যবাদ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 Teacher</dc:creator>
  <cp:lastModifiedBy>Teacher</cp:lastModifiedBy>
  <cp:revision>228</cp:revision>
  <dcterms:created xsi:type="dcterms:W3CDTF">2015-03-27T17:30:02Z</dcterms:created>
  <dcterms:modified xsi:type="dcterms:W3CDTF">2016-08-06T07:30:43Z</dcterms:modified>
</cp:coreProperties>
</file>